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23.6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</p:sldMasterIdLst>
  <p:sldIdLst>
    <p:sldId id="259" r:id="rId2"/>
    <p:sldId id="328" r:id="rId3"/>
    <p:sldId id="298" r:id="rId4"/>
    <p:sldId id="322" r:id="rId5"/>
    <p:sldId id="279" r:id="rId6"/>
    <p:sldId id="307" r:id="rId7"/>
    <p:sldId id="301" r:id="rId8"/>
    <p:sldId id="312" r:id="rId9"/>
  </p:sldIdLst>
  <p:sldSz cx="12192000" cy="6858000"/>
  <p:notesSz cx="6858000" cy="9144000"/>
  <p:custDataLst>
    <p:tags r:id="rId10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6C84C85-9E8A-4178-8E33-A5EF3E377823}">
          <p14:sldIdLst>
            <p14:sldId id="259"/>
            <p14:sldId id="328"/>
            <p14:sldId id="298"/>
            <p14:sldId id="322"/>
            <p14:sldId id="279"/>
            <p14:sldId id="307"/>
            <p14:sldId id="301"/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1" d="100"/>
          <a:sy n="1" d="100"/>
        </p:scale>
        <p:origin x="0" y="0"/>
      </p:cViewPr>
    </p:cSldViewPr>
  </p:notesViewPr>
  <p:gridSpacing cx="72008" cy="72008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10" Type="http://schemas.openxmlformats.org/officeDocument/2006/relationships/tags" Target="tags/tag1.xml" /><Relationship Id="rId11" Type="http://schemas.openxmlformats.org/officeDocument/2006/relationships/presProps" Target="presProps.xml" /><Relationship Id="rId12" Type="http://schemas.openxmlformats.org/officeDocument/2006/relationships/viewProps" Target="viewProps.xml" /><Relationship Id="rId13" Type="http://schemas.openxmlformats.org/officeDocument/2006/relationships/theme" Target="theme/theme1.xml" /><Relationship Id="rId14" Type="http://schemas.openxmlformats.org/officeDocument/2006/relationships/tableStyles" Target="tableStyles.xml" /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/Relationships>
</file>

<file path=ppt/charts/_rels/chart1.xml.rels>&#65279;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 /></Relationships>
</file>

<file path=ppt/charts/_rels/chart2.xml.rels>&#65279;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 /></Relationships>
</file>

<file path=ppt/charts/_rels/chart3.xml.rels>&#65279;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.xlsx" /></Relationships>
</file>

<file path=ppt/charts/_rels/chart4.xml.rels>&#65279;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.xlsx" /></Relationships>
</file>

<file path=ppt/charts/chart1.xml><?xml version="1.0" encoding="utf-8"?>
<c:chartSpace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c="http://schemas.openxmlformats.org/drawingml/20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333009570837021"/>
          <c:y val="0"/>
          <c:w val="0.9015263319015503"/>
          <c:h val="0.99783664941787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invertIfNegative val="1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4DD5-436F-9874-97EB57C63B7E}"/>
              </c:ext>
            </c:extLst>
          </c:dPt>
          <c:dPt>
            <c:idx val="1"/>
            <c:invertIfNegative val="1"/>
            <c:spPr>
              <a:noFill/>
            </c:spPr>
            <c:extLst>
              <c:ext xmlns:c16="http://schemas.microsoft.com/office/drawing/2014/chart" uri="{C3380CC4-5D6E-409C-BE32-E72D297353CC}">
                <c16:uniqueId val="{00000003-4DD5-436F-9874-97EB57C63B7E}"/>
              </c:ext>
            </c:extLst>
          </c:dPt>
          <c:dLbls>
            <c:delete val="1"/>
            <c:extLst>
              <c:ext xmlns:c15="http://schemas.microsoft.com/office/drawing/2012/chart" uri="{CE6537A1-D6FC-4f65-9D91-7224C49458BB}">
                <c15:showLeaderLines val="1"/>
                <c15:leaderLines>
                  <c:spPr/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DD5-436F-9874-97EB57C63B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/>
        <c:holeSize val="80"/>
      </c:doughnutChart>
    </c:plotArea>
    <c:plotVisOnly val="1"/>
    <c:dispBlanksAs val="gap"/>
    <c:showDLblsOverMax val="0"/>
  </c:chart>
  <c:txPr>
    <a:bodyPr/>
    <a:p>
      <a:pPr>
        <a:defRPr sz="1800" smtId="4294967295"/>
      </a:pPr>
      <a:endParaRPr lang="en-US"/>
    </a:p>
  </c:txPr>
  <c:externalData r:id="rId1">
    <c:autoUpdate val="0"/>
  </c:externalData>
</c:chartSpace>
</file>

<file path=ppt/charts/chart2.xml><?xml version="1.0" encoding="utf-8"?>
<c:chartSpace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c="http://schemas.openxmlformats.org/drawingml/20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333009570837021"/>
          <c:y val="0"/>
          <c:w val="0.9015263319015503"/>
          <c:h val="0.99783664941787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invertIfNegative val="1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DC6F-41B4-B1C8-E13D8262DC96}"/>
              </c:ext>
            </c:extLst>
          </c:dPt>
          <c:dPt>
            <c:idx val="1"/>
            <c:invertIfNegative val="1"/>
            <c:spPr>
              <a:noFill/>
            </c:spPr>
            <c:extLst>
              <c:ext xmlns:c16="http://schemas.microsoft.com/office/drawing/2014/chart" uri="{C3380CC4-5D6E-409C-BE32-E72D297353CC}">
                <c16:uniqueId val="{00000003-DC6F-41B4-B1C8-E13D8262DC96}"/>
              </c:ext>
            </c:extLst>
          </c:dPt>
          <c:dLbls>
            <c:delete val="1"/>
            <c:extLst>
              <c:ext xmlns:c15="http://schemas.microsoft.com/office/drawing/2012/chart" uri="{CE6537A1-D6FC-4f65-9D91-7224C49458BB}">
                <c15:showLeaderLines val="1"/>
                <c15:leaderLines>
                  <c:spPr/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6F-41B4-B1C8-E13D8262DC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/>
        <c:holeSize val="80"/>
      </c:doughnutChart>
    </c:plotArea>
    <c:plotVisOnly val="1"/>
    <c:dispBlanksAs val="gap"/>
    <c:showDLblsOverMax val="0"/>
  </c:chart>
  <c:txPr>
    <a:bodyPr/>
    <a:p>
      <a:pPr>
        <a:defRPr sz="1800" smtId="4294967295"/>
      </a:pPr>
      <a:endParaRPr lang="en-US"/>
    </a:p>
  </c:txPr>
  <c:externalData r:id="rId1">
    <c:autoUpdate val="0"/>
  </c:externalData>
</c:chartSpace>
</file>

<file path=ppt/charts/chart3.xml><?xml version="1.0" encoding="utf-8"?>
<c:chartSpace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c="http://schemas.openxmlformats.org/drawingml/20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333009570837021"/>
          <c:y val="0"/>
          <c:w val="0.9015263319015503"/>
          <c:h val="0.99783664941787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invertIfNegative val="1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C4E1-4EB5-B7BB-02B25AA7FAA5}"/>
              </c:ext>
            </c:extLst>
          </c:dPt>
          <c:dPt>
            <c:idx val="1"/>
            <c:invertIfNegative val="1"/>
            <c:spPr>
              <a:noFill/>
            </c:spPr>
            <c:extLst>
              <c:ext xmlns:c16="http://schemas.microsoft.com/office/drawing/2014/chart" uri="{C3380CC4-5D6E-409C-BE32-E72D297353CC}">
                <c16:uniqueId val="{00000003-C4E1-4EB5-B7BB-02B25AA7FAA5}"/>
              </c:ext>
            </c:extLst>
          </c:dPt>
          <c:dLbls>
            <c:delete val="1"/>
            <c:extLst>
              <c:ext xmlns:c15="http://schemas.microsoft.com/office/drawing/2012/chart" uri="{CE6537A1-D6FC-4f65-9D91-7224C49458BB}">
                <c15:showLeaderLines val="1"/>
                <c15:leaderLines>
                  <c:spPr/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4E1-4EB5-B7BB-02B25AA7FA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/>
        <c:holeSize val="80"/>
      </c:doughnutChart>
    </c:plotArea>
    <c:plotVisOnly val="1"/>
    <c:dispBlanksAs val="gap"/>
    <c:showDLblsOverMax val="0"/>
  </c:chart>
  <c:txPr>
    <a:bodyPr/>
    <a:p>
      <a:pPr>
        <a:defRPr sz="1800" smtId="4294967295"/>
      </a:pPr>
      <a:endParaRPr lang="en-US"/>
    </a:p>
  </c:txPr>
  <c:externalData r:id="rId1">
    <c:autoUpdate val="0"/>
  </c:externalData>
</c:chartSpace>
</file>

<file path=ppt/charts/chart4.xml><?xml version="1.0" encoding="utf-8"?>
<c:chartSpace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c="http://schemas.openxmlformats.org/drawingml/20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333009570837021"/>
          <c:y val="0"/>
          <c:w val="0.9015263319015503"/>
          <c:h val="0.99783664941787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invertIfNegative val="1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E8C0-4254-89F9-4485B295E6C2}"/>
              </c:ext>
            </c:extLst>
          </c:dPt>
          <c:dPt>
            <c:idx val="1"/>
            <c:invertIfNegative val="1"/>
            <c:spPr>
              <a:noFill/>
            </c:spPr>
            <c:extLst>
              <c:ext xmlns:c16="http://schemas.microsoft.com/office/drawing/2014/chart" uri="{C3380CC4-5D6E-409C-BE32-E72D297353CC}">
                <c16:uniqueId val="{00000003-E8C0-4254-89F9-4485B295E6C2}"/>
              </c:ext>
            </c:extLst>
          </c:dPt>
          <c:dLbls>
            <c:delete val="1"/>
            <c:extLst>
              <c:ext xmlns:c15="http://schemas.microsoft.com/office/drawing/2012/chart" uri="{CE6537A1-D6FC-4f65-9D91-7224C49458BB}">
                <c15:showLeaderLines val="1"/>
                <c15:leaderLines>
                  <c:spPr/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55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8C0-4254-89F9-4485B295E6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/>
        <c:holeSize val="80"/>
      </c:doughnutChart>
    </c:plotArea>
    <c:plotVisOnly val="1"/>
    <c:dispBlanksAs val="gap"/>
    <c:showDLblsOverMax val="0"/>
  </c:chart>
  <c:txPr>
    <a:bodyPr/>
    <a:p>
      <a:pPr>
        <a:defRPr sz="1800" smtId="4294967295"/>
      </a:pPr>
      <a:endParaRPr lang="en-US"/>
    </a:p>
  </c:txPr>
  <c:externalData r:id="rId1">
    <c:autoUpdate val="0"/>
  </c:externalData>
</c:chartSpace>
</file>

<file path=ppt/media/image1.png>
</file>

<file path=ppt/media/image10.wd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2B7B9-1F01-A9D0-6348-7C09DDE9B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C33FF-0736-E115-332D-5A63BED31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81DA1-0A11-A489-C8E7-CCD796A8D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6C190-DAFA-5799-BCED-FDFB8F085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A74EB-0E81-757F-4BC1-451BA32BF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4362280"/>
      </p:ext>
    </p:extLst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FEF2A-4CF7-E93D-9683-3FB68585D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085EA1-22AC-3EFB-A781-3AE0329268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B917D-D199-EFF0-5046-1877FCC75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4CA47-85EF-D433-2C0F-A2E03A457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B18CA-DF73-1A16-E147-21316791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9489548"/>
      </p:ext>
    </p:extLst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8EB7DD-4A49-66DC-C556-DCCEB75956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AFAD0-8AF9-AF74-6654-8150DBF81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22786-F86F-E54E-C4A0-C32071C43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A9989-D3BB-07D4-99EB-E670A3B8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0A1BE-EAA9-E4B4-373A-50B949100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7557082"/>
      </p:ext>
    </p:extLst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478669223"/>
      </p:ext>
    </p:extLst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userDrawn="1">
  <p:cSld name="3_Image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" name="Picture Placeholder 19">
            <a:extLst>
              <a:ext uri="{FF2B5EF4-FFF2-40B4-BE49-F238E27FC236}">
                <a16:creationId xmlns:a16="http://schemas.microsoft.com/office/drawing/2014/main" id="{721FF661-E1BF-44AB-AE42-30299A0C2808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0"/>
            <a:ext cx="7155850" cy="6858000"/>
          </a:xfrm>
          <a:custGeom>
            <a:gdLst>
              <a:gd name="connsiteX0" fmla="*/ 0 w 7155850"/>
              <a:gd name="connsiteY0" fmla="*/ 3024930 h 6858000"/>
              <a:gd name="connsiteX1" fmla="*/ 2358530 w 7155850"/>
              <a:gd name="connsiteY1" fmla="*/ 6858000 h 6858000"/>
              <a:gd name="connsiteX2" fmla="*/ 1329860 w 7155850"/>
              <a:gd name="connsiteY2" fmla="*/ 6858000 h 6858000"/>
              <a:gd name="connsiteX3" fmla="*/ 0 w 7155850"/>
              <a:gd name="connsiteY3" fmla="*/ 4691859 h 6858000"/>
              <a:gd name="connsiteX4" fmla="*/ 1 w 7155850"/>
              <a:gd name="connsiteY4" fmla="*/ 397145 h 6858000"/>
              <a:gd name="connsiteX5" fmla="*/ 3459898 w 7155850"/>
              <a:gd name="connsiteY5" fmla="*/ 6020152 h 6858000"/>
              <a:gd name="connsiteX6" fmla="*/ 2945517 w 7155850"/>
              <a:gd name="connsiteY6" fmla="*/ 6858000 h 6858000"/>
              <a:gd name="connsiteX7" fmla="*/ 1 w 7155850"/>
              <a:gd name="connsiteY7" fmla="*/ 2060197 h 6858000"/>
              <a:gd name="connsiteX8" fmla="*/ 396861 w 7155850"/>
              <a:gd name="connsiteY8" fmla="*/ 0 h 6858000"/>
              <a:gd name="connsiteX9" fmla="*/ 7155850 w 7155850"/>
              <a:gd name="connsiteY9" fmla="*/ 0 h 6858000"/>
              <a:gd name="connsiteX10" fmla="*/ 3780151 w 7155850"/>
              <a:gd name="connsiteY10" fmla="*/ 5498507 h 68580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155850" h="6858000">
                <a:moveTo>
                  <a:pt x="0" y="3024930"/>
                </a:moveTo>
                <a:lnTo>
                  <a:pt x="2358530" y="6858000"/>
                </a:lnTo>
                <a:lnTo>
                  <a:pt x="1329860" y="6858000"/>
                </a:lnTo>
                <a:lnTo>
                  <a:pt x="0" y="4691859"/>
                </a:lnTo>
                <a:close/>
                <a:moveTo>
                  <a:pt x="1" y="397145"/>
                </a:moveTo>
                <a:lnTo>
                  <a:pt x="3459898" y="6020152"/>
                </a:lnTo>
                <a:lnTo>
                  <a:pt x="2945517" y="6858000"/>
                </a:lnTo>
                <a:lnTo>
                  <a:pt x="1" y="2060197"/>
                </a:lnTo>
                <a:close/>
                <a:moveTo>
                  <a:pt x="396861" y="0"/>
                </a:moveTo>
                <a:lnTo>
                  <a:pt x="7155850" y="0"/>
                </a:lnTo>
                <a:lnTo>
                  <a:pt x="3780151" y="549850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1097280" anchor="t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 And Send To Back 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996829"/>
      </p:ext>
    </p:extLst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userDrawn="1">
  <p:cSld name="Image slide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0A96AEFE-2DB4-4800-BD04-10498C186E29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0"/>
            <a:ext cx="6206149" cy="6858000"/>
          </a:xfrm>
          <a:custGeom>
            <a:gdLst>
              <a:gd name="connsiteX0" fmla="*/ 5280530 w 6206149"/>
              <a:gd name="connsiteY0" fmla="*/ 3429000 h 6858000"/>
              <a:gd name="connsiteX1" fmla="*/ 6206149 w 6206149"/>
              <a:gd name="connsiteY1" fmla="*/ 3429000 h 6858000"/>
              <a:gd name="connsiteX2" fmla="*/ 4207499 w 6206149"/>
              <a:gd name="connsiteY2" fmla="*/ 6858000 h 6858000"/>
              <a:gd name="connsiteX3" fmla="*/ 3281880 w 6206149"/>
              <a:gd name="connsiteY3" fmla="*/ 6858000 h 6858000"/>
              <a:gd name="connsiteX4" fmla="*/ 4173746 w 6206149"/>
              <a:gd name="connsiteY4" fmla="*/ 3429000 h 6858000"/>
              <a:gd name="connsiteX5" fmla="*/ 5099365 w 6206149"/>
              <a:gd name="connsiteY5" fmla="*/ 3429000 h 6858000"/>
              <a:gd name="connsiteX6" fmla="*/ 3100715 w 6206149"/>
              <a:gd name="connsiteY6" fmla="*/ 6858000 h 6858000"/>
              <a:gd name="connsiteX7" fmla="*/ 2175096 w 6206149"/>
              <a:gd name="connsiteY7" fmla="*/ 6858000 h 6858000"/>
              <a:gd name="connsiteX8" fmla="*/ 5075842 w 6206149"/>
              <a:gd name="connsiteY8" fmla="*/ 0 h 6858000"/>
              <a:gd name="connsiteX9" fmla="*/ 5993394 w 6206149"/>
              <a:gd name="connsiteY9" fmla="*/ 0 h 6858000"/>
              <a:gd name="connsiteX10" fmla="*/ 1976808 w 6206149"/>
              <a:gd name="connsiteY10" fmla="*/ 6858000 h 6858000"/>
              <a:gd name="connsiteX11" fmla="*/ 1059256 w 6206149"/>
              <a:gd name="connsiteY11" fmla="*/ 6858000 h 6858000"/>
              <a:gd name="connsiteX12" fmla="*/ 3931564 w 6206149"/>
              <a:gd name="connsiteY12" fmla="*/ 0 h 6858000"/>
              <a:gd name="connsiteX13" fmla="*/ 4857183 w 6206149"/>
              <a:gd name="connsiteY13" fmla="*/ 0 h 6858000"/>
              <a:gd name="connsiteX14" fmla="*/ 2858533 w 6206149"/>
              <a:gd name="connsiteY14" fmla="*/ 3429000 h 6858000"/>
              <a:gd name="connsiteX15" fmla="*/ 1932914 w 6206149"/>
              <a:gd name="connsiteY15" fmla="*/ 3429000 h 6858000"/>
              <a:gd name="connsiteX16" fmla="*/ 2008640 w 6206149"/>
              <a:gd name="connsiteY16" fmla="*/ 0 h 6858000"/>
              <a:gd name="connsiteX17" fmla="*/ 3684759 w 6206149"/>
              <a:gd name="connsiteY17" fmla="*/ 0 h 6858000"/>
              <a:gd name="connsiteX18" fmla="*/ 1676119 w 6206149"/>
              <a:gd name="connsiteY18" fmla="*/ 3429000 h 6858000"/>
              <a:gd name="connsiteX19" fmla="*/ 0 w 6206149"/>
              <a:gd name="connsiteY19" fmla="*/ 3429000 h 68580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206149" h="6858000">
                <a:moveTo>
                  <a:pt x="5280530" y="3429000"/>
                </a:moveTo>
                <a:lnTo>
                  <a:pt x="6206149" y="3429000"/>
                </a:lnTo>
                <a:lnTo>
                  <a:pt x="4207499" y="6858000"/>
                </a:lnTo>
                <a:lnTo>
                  <a:pt x="3281880" y="6858000"/>
                </a:lnTo>
                <a:close/>
                <a:moveTo>
                  <a:pt x="4173746" y="3429000"/>
                </a:moveTo>
                <a:lnTo>
                  <a:pt x="5099365" y="3429000"/>
                </a:lnTo>
                <a:lnTo>
                  <a:pt x="3100715" y="6858000"/>
                </a:lnTo>
                <a:lnTo>
                  <a:pt x="2175096" y="6858000"/>
                </a:lnTo>
                <a:close/>
                <a:moveTo>
                  <a:pt x="5075842" y="0"/>
                </a:moveTo>
                <a:lnTo>
                  <a:pt x="5993394" y="0"/>
                </a:lnTo>
                <a:lnTo>
                  <a:pt x="1976808" y="6858000"/>
                </a:lnTo>
                <a:lnTo>
                  <a:pt x="1059256" y="6858000"/>
                </a:lnTo>
                <a:close/>
                <a:moveTo>
                  <a:pt x="3931564" y="0"/>
                </a:moveTo>
                <a:lnTo>
                  <a:pt x="4857183" y="0"/>
                </a:lnTo>
                <a:lnTo>
                  <a:pt x="2858533" y="3429000"/>
                </a:lnTo>
                <a:lnTo>
                  <a:pt x="1932914" y="3429000"/>
                </a:lnTo>
                <a:close/>
                <a:moveTo>
                  <a:pt x="2008640" y="0"/>
                </a:moveTo>
                <a:lnTo>
                  <a:pt x="3684759" y="0"/>
                </a:lnTo>
                <a:lnTo>
                  <a:pt x="167611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anose="020b0604020202020204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 And Send To Back 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646990"/>
      </p:ext>
    </p:extLst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5480C-A823-3D04-1BA1-AA2CF30A2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250D2-58DA-3020-CAC6-779EFCA66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B2B08-806F-1147-07B1-C4FCF71F8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87667-1A82-33AD-6F23-6E17B89F3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7ABDC-F6C8-9C86-3496-E7B22860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1527592"/>
      </p:ext>
    </p:extLst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3D167-8F74-FA75-BB83-9AE8DC589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5A085-24AB-FD14-3DFF-3852A86E1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0E78F-FCEE-6874-7FC4-58B4263CA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2144E-217C-7D6B-42DD-073FDD299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6ECA9-F39D-48D3-3283-06E56430C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972522"/>
      </p:ext>
    </p:extLst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EEE71-AEE8-63F4-FFA1-C310C0359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67CB9-5F26-CCAE-C24A-3F15E1D51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968336-E789-63F5-D445-8840C749E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EB04D4-756A-CDCC-BF67-3F6CF93F0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0E4D35-FE0D-A131-AC72-3D5F61E6D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FE0C5E-D48F-D5C3-A76F-F7C4DA038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5936501"/>
      </p:ext>
    </p:extLst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6C6BC-F205-419D-995F-8A394E912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EF02C-8C97-6F13-5EAC-D108C9124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78E68-B7B6-AF32-C059-1B14B72C1C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5B4E07-44D9-963E-DD7D-B1E4D6FDD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2D01C1-4920-DB73-16D2-819E9F956F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62DFDA-8248-631E-1E67-9DC09496D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8D13A6-B118-854A-1D2F-5E87AD223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1DD573-6E0C-B383-8296-A29D8C036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4092698"/>
      </p:ext>
    </p:extLst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63ECE-EC77-1516-DE59-900BE927C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F28E87-2B16-45F6-9221-26AF1EA28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93A22D-22A5-364A-61AD-9105672FF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67B5DD-CE40-D14C-377A-A581608A6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07275"/>
      </p:ext>
    </p:extLst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E99D05-E437-2B83-4E32-F78736EB2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E0E401-9CC9-3F38-01DF-30DF41BE4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A2A69A-959B-2A68-4759-059AAFF64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2851160"/>
      </p:ext>
    </p:extLst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F07B7-75B5-0BE9-469C-0A4DA9E8F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44E9B-1761-13B8-E8C3-B1D014448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DA174-9547-4DC6-2888-90431A2218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06C7A5-DED2-6A23-73A8-857BE8822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A2939A-5239-AFD9-C0C9-45DA850D3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AC70DF-A3D9-0362-7E6D-A626C2D16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6439982"/>
      </p:ext>
    </p:extLst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FB55D-1523-94F7-4CA7-E5C0C586B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AEBB05-98B8-4DAD-688E-407C7579DC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E80DD-61C1-0DCD-3A6A-F6CB641F0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D25BA2-91F0-3729-5D89-50CDC614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F089E-9578-98D1-FFF3-59D3EF476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6F8EE-0518-D2B4-526B-1FF891F6C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342"/>
      </p:ext>
    </p:extLst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slideLayout" Target="../slideLayouts/slideLayout12.xml" /><Relationship Id="rId13" Type="http://schemas.openxmlformats.org/officeDocument/2006/relationships/slideLayout" Target="../slideLayouts/slideLayout13.xml" /><Relationship Id="rId14" Type="http://schemas.openxmlformats.org/officeDocument/2006/relationships/slideLayout" Target="../slideLayouts/slideLayout14.xml" /><Relationship Id="rId15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AC8498-D1FC-031E-A5FD-D878A9D84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BB9DE-4917-E21D-5635-DD6FEB5B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C7B9C-4C40-5E71-BA6B-1173714D4D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B10C5-30DF-4B0E-96F5-0CF2034530AA}" type="datetimeFigureOut">
              <a:rPr lang="ru-RU" smtClean="0"/>
              <a:t>19.09.2023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1A5C9-16BE-BCB6-FEA7-6435477F00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E692E-4804-809B-E706-668C7A901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8ED57-C52C-4720-BD95-ECA25FB615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567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  <p:sldLayoutId id="2147483664" r:id="rId14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.png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slide" Target="slide7.xml" TargetMode="Internal" /><Relationship Id="rId11" Type="http://schemas.openxmlformats.org/officeDocument/2006/relationships/image" Target="../media/image6.png" /><Relationship Id="rId12" Type="http://schemas.openxmlformats.org/officeDocument/2006/relationships/slide" Target="slide8.xml" TargetMode="Internal" /><Relationship Id="rId2" Type="http://schemas.openxmlformats.org/officeDocument/2006/relationships/image" Target="../media/image1.png" /><Relationship Id="rId3" Type="http://schemas.openxmlformats.org/officeDocument/2006/relationships/image" Target="../media/image2.png" /><Relationship Id="rId4" Type="http://schemas.openxmlformats.org/officeDocument/2006/relationships/slide" Target="slide4.xml" TargetMode="Internal" /><Relationship Id="rId5" Type="http://schemas.openxmlformats.org/officeDocument/2006/relationships/image" Target="../media/image3.png" /><Relationship Id="rId6" Type="http://schemas.openxmlformats.org/officeDocument/2006/relationships/slide" Target="slide5.xml" TargetMode="Internal" /><Relationship Id="rId7" Type="http://schemas.openxmlformats.org/officeDocument/2006/relationships/image" Target="../media/image4.png" /><Relationship Id="rId8" Type="http://schemas.openxmlformats.org/officeDocument/2006/relationships/slide" Target="slide6.xml" TargetMode="Internal" /><Relationship Id="rId9" Type="http://schemas.openxmlformats.org/officeDocument/2006/relationships/image" Target="../media/image5.png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7.png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image" Target="../media/image8.jpeg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 /><Relationship Id="rId2" Type="http://schemas.openxmlformats.org/officeDocument/2006/relationships/image" Target="../media/image9.png" /><Relationship Id="rId3" Type="http://schemas.microsoft.com/office/2007/relationships/hdphoto" Target="../media/image10.wdp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chart" Target="../charts/chart1.xml" /><Relationship Id="rId3" Type="http://schemas.openxmlformats.org/officeDocument/2006/relationships/chart" Target="../charts/chart2.xml" /><Relationship Id="rId4" Type="http://schemas.openxmlformats.org/officeDocument/2006/relationships/chart" Target="../charts/chart3.xml" /><Relationship Id="rId5" Type="http://schemas.openxmlformats.org/officeDocument/2006/relationships/chart" Target="../charts/chart4.xml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/Relationships>
</file>

<file path=ppt/slides/slide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bg>
      <p:bgPr>
        <a:gradFill>
          <a:gsLst>
            <a:gs pos="100000">
              <a:srgbClr val="E42DE2"/>
            </a:gs>
            <a:gs pos="54000">
              <a:schemeClr val="accent5">
                <a:lumMod val="75000"/>
              </a:schemeClr>
            </a:gs>
            <a:gs pos="0">
              <a:srgbClr val="4129D9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18D0756-6C8E-86A9-D0C5-146EEF7184D4}"/>
              </a:ext>
            </a:extLst>
          </p:cNvPr>
          <p:cNvSpPr/>
          <p:nvPr/>
        </p:nvSpPr>
        <p:spPr>
          <a:xfrm>
            <a:off x="4371327" y="1807996"/>
            <a:ext cx="8384867" cy="5330763"/>
          </a:xfrm>
          <a:custGeom>
            <a:gdLst>
              <a:gd name="connsiteX0" fmla="*/ 2543868 w 5087736"/>
              <a:gd name="connsiteY0" fmla="*/ 0 h 1942499"/>
              <a:gd name="connsiteX1" fmla="*/ 5087736 w 5087736"/>
              <a:gd name="connsiteY1" fmla="*/ 1914248 h 1942499"/>
              <a:gd name="connsiteX2" fmla="*/ 5085840 w 5087736"/>
              <a:gd name="connsiteY2" fmla="*/ 1942499 h 1942499"/>
              <a:gd name="connsiteX3" fmla="*/ 1896 w 5087736"/>
              <a:gd name="connsiteY3" fmla="*/ 1942499 h 1942499"/>
              <a:gd name="connsiteX4" fmla="*/ 0 w 5087736"/>
              <a:gd name="connsiteY4" fmla="*/ 1914248 h 1942499"/>
              <a:gd name="connsiteX5" fmla="*/ 2543868 w 5087736"/>
              <a:gd name="connsiteY5" fmla="*/ 0 h 1942499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87736" h="1942499">
                <a:moveTo>
                  <a:pt x="2543868" y="0"/>
                </a:moveTo>
                <a:cubicBezTo>
                  <a:pt x="3948808" y="0"/>
                  <a:pt x="5087736" y="857038"/>
                  <a:pt x="5087736" y="1914248"/>
                </a:cubicBezTo>
                <a:lnTo>
                  <a:pt x="5085840" y="1942499"/>
                </a:lnTo>
                <a:lnTo>
                  <a:pt x="1896" y="1942499"/>
                </a:lnTo>
                <a:lnTo>
                  <a:pt x="0" y="1914248"/>
                </a:lnTo>
                <a:cubicBezTo>
                  <a:pt x="0" y="857038"/>
                  <a:pt x="1138928" y="0"/>
                  <a:pt x="2543868" y="0"/>
                </a:cubicBezTo>
                <a:close/>
              </a:path>
            </a:pathLst>
          </a:custGeom>
          <a:solidFill>
            <a:schemeClr val="bg1">
              <a:alpha val="39000"/>
            </a:schemeClr>
          </a:solidFill>
          <a:ln>
            <a:noFill/>
          </a:ln>
          <a:effectLst>
            <a:softEdge rad="889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0FE9E1A-3083-E521-B0FD-071DE0442833}"/>
              </a:ext>
            </a:extLst>
          </p:cNvPr>
          <p:cNvGrpSpPr/>
          <p:nvPr/>
        </p:nvGrpSpPr>
        <p:grpSpPr>
          <a:xfrm>
            <a:off x="484852" y="1090640"/>
            <a:ext cx="7479889" cy="3643536"/>
            <a:chOff x="484852" y="1090640"/>
            <a:chExt cx="7479889" cy="364353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3968AC-E83C-E8F0-07E1-B65005474E8D}"/>
                </a:ext>
              </a:extLst>
            </p:cNvPr>
            <p:cNvSpPr txBox="1"/>
            <p:nvPr/>
          </p:nvSpPr>
          <p:spPr>
            <a:xfrm>
              <a:off x="576608" y="1385256"/>
              <a:ext cx="7388133" cy="3139321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spAutoFit/>
            </a:bodyPr>
            <a:lstStyle/>
            <a:p>
              <a:r>
                <a:rPr lang="en-US" sz="6600">
                  <a:solidFill>
                    <a:schemeClr val="bg1"/>
                  </a:solidFill>
                  <a:latin typeface="Arial Black" panose="020b0a04020102020204" pitchFamily="34" charset="0"/>
                </a:rPr>
                <a:t>SLIDE ZOOM POWER</a:t>
              </a:r>
            </a:p>
            <a:p>
              <a:r>
                <a:rPr lang="en-US" sz="6600">
                  <a:solidFill>
                    <a:schemeClr val="bg1"/>
                  </a:solidFill>
                  <a:latin typeface="Arial Black" panose="020b0a04020102020204" pitchFamily="34" charset="0"/>
                </a:rPr>
                <a:t>POINT</a:t>
              </a:r>
              <a:endParaRPr lang="ko-KR" altLang="en-US" sz="66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16EF0F7-C00A-074A-4B03-8478729979B6}"/>
                </a:ext>
              </a:extLst>
            </p:cNvPr>
            <p:cNvGrpSpPr/>
            <p:nvPr/>
          </p:nvGrpSpPr>
          <p:grpSpPr>
            <a:xfrm rot="16200000" flipV="1">
              <a:off x="-783513" y="2359005"/>
              <a:ext cx="3643536" cy="1106806"/>
              <a:chOff x="8230329" y="5360525"/>
              <a:chExt cx="3643536" cy="110680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EC2B34A7-7ACF-E32B-0E07-884DCB5546CF}"/>
                  </a:ext>
                </a:extLst>
              </p:cNvPr>
              <p:cNvSpPr/>
              <p:nvPr/>
            </p:nvSpPr>
            <p:spPr>
              <a:xfrm rot="10800000" flipV="1">
                <a:off x="11782425" y="5360525"/>
                <a:ext cx="91440" cy="10972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86B7BAF6-0DA5-2A7B-28D7-4420B435CC51}"/>
                  </a:ext>
                </a:extLst>
              </p:cNvPr>
              <p:cNvSpPr/>
              <p:nvPr/>
            </p:nvSpPr>
            <p:spPr>
              <a:xfrm flipH="1">
                <a:off x="8230329" y="6375891"/>
                <a:ext cx="3634011" cy="914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1" name="Diamond 40">
            <a:extLst>
              <a:ext uri="{FF2B5EF4-FFF2-40B4-BE49-F238E27FC236}">
                <a16:creationId xmlns:a16="http://schemas.microsoft.com/office/drawing/2014/main" id="{22401072-7FFC-B70A-D192-C9385CC77643}"/>
              </a:ext>
            </a:extLst>
          </p:cNvPr>
          <p:cNvSpPr/>
          <p:nvPr/>
        </p:nvSpPr>
        <p:spPr>
          <a:xfrm>
            <a:off x="2850216" y="628789"/>
            <a:ext cx="436586" cy="436586"/>
          </a:xfrm>
          <a:prstGeom prst="diamond">
            <a:avLst/>
          </a:prstGeom>
          <a:noFill/>
          <a:ln w="25400">
            <a:solidFill>
              <a:srgbClr val="19C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Diamond 41">
            <a:extLst>
              <a:ext uri="{FF2B5EF4-FFF2-40B4-BE49-F238E27FC236}">
                <a16:creationId xmlns:a16="http://schemas.microsoft.com/office/drawing/2014/main" id="{AE32107B-CDF2-D1CD-D7FF-A3FC0800FE7B}"/>
              </a:ext>
            </a:extLst>
          </p:cNvPr>
          <p:cNvSpPr/>
          <p:nvPr/>
        </p:nvSpPr>
        <p:spPr>
          <a:xfrm>
            <a:off x="823328" y="4735527"/>
            <a:ext cx="432491" cy="432491"/>
          </a:xfrm>
          <a:prstGeom prst="diamond">
            <a:avLst/>
          </a:prstGeom>
          <a:noFill/>
          <a:ln w="254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Diamond 42">
            <a:extLst>
              <a:ext uri="{FF2B5EF4-FFF2-40B4-BE49-F238E27FC236}">
                <a16:creationId xmlns:a16="http://schemas.microsoft.com/office/drawing/2014/main" id="{5ACF08AF-D516-8B11-3C2A-A1686CAB0006}"/>
              </a:ext>
            </a:extLst>
          </p:cNvPr>
          <p:cNvSpPr/>
          <p:nvPr/>
        </p:nvSpPr>
        <p:spPr>
          <a:xfrm>
            <a:off x="10979969" y="341995"/>
            <a:ext cx="436586" cy="436586"/>
          </a:xfrm>
          <a:prstGeom prst="diamond">
            <a:avLst/>
          </a:prstGeom>
          <a:noFill/>
          <a:ln w="25400">
            <a:solidFill>
              <a:srgbClr val="D04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2F183772-D3F9-44CD-E7FF-4EBEAEB8DD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055" y="2222167"/>
            <a:ext cx="6057362" cy="4634515"/>
          </a:xfrm>
          <a:prstGeom prst="rect">
            <a:avLst/>
          </a:prstGeom>
        </p:spPr>
      </p:pic>
      <p:sp>
        <p:nvSpPr>
          <p:cNvPr id="68" name="Diamond 67">
            <a:extLst>
              <a:ext uri="{FF2B5EF4-FFF2-40B4-BE49-F238E27FC236}">
                <a16:creationId xmlns:a16="http://schemas.microsoft.com/office/drawing/2014/main" id="{D5CE8610-D5D7-16B0-E42E-EC28F71220E5}"/>
              </a:ext>
            </a:extLst>
          </p:cNvPr>
          <p:cNvSpPr/>
          <p:nvPr/>
        </p:nvSpPr>
        <p:spPr>
          <a:xfrm>
            <a:off x="5659414" y="3375981"/>
            <a:ext cx="436586" cy="436586"/>
          </a:xfrm>
          <a:prstGeom prst="diamond">
            <a:avLst/>
          </a:prstGeom>
          <a:noFill/>
          <a:ln w="25400">
            <a:solidFill>
              <a:srgbClr val="D04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62320"/>
      </p:ext>
    </p:extLst>
  </p:cSld>
  <p:clrMapOvr>
    <a:masterClrMapping/>
  </p:clrMapOvr>
  <mc:AlternateContent>
    <mc:Choice xmlns:p159="http://schemas.microsoft.com/office/powerpoint/2015/09/main" Requires="p159">
      <p:transition spd="slow" p14:dur="2000">
        <p159:morph option="byObject"/>
      </p:transition>
    </mc:Choice>
    <mc:Fallback>
      <p:transition spd="slow">
        <p:fade/>
      </p:transition>
    </mc:Fallback>
  </mc:AlternateContent>
  <p:timing/>
</p:sld>
</file>

<file path=ppt/slides/slide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bg>
      <p:bgPr>
        <a:gradFill flip="none" rotWithShape="1">
          <a:gsLst>
            <a:gs pos="50000">
              <a:srgbClr val="932BDE"/>
            </a:gs>
            <a:gs pos="100000">
              <a:srgbClr val="4129D9"/>
            </a:gs>
            <a:gs pos="0">
              <a:srgbClr val="E42DE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D6B82222-EF0B-7AB3-9C6D-E2C4CD11E0D3}"/>
              </a:ext>
            </a:extLst>
          </p:cNvPr>
          <p:cNvSpPr/>
          <p:nvPr/>
        </p:nvSpPr>
        <p:spPr>
          <a:xfrm>
            <a:off x="5211192" y="1979720"/>
            <a:ext cx="6980808" cy="6087800"/>
          </a:xfrm>
          <a:prstGeom prst="ellipse">
            <a:avLst/>
          </a:prstGeom>
          <a:solidFill>
            <a:schemeClr val="bg1">
              <a:alpha val="51000"/>
            </a:schemeClr>
          </a:solidFill>
          <a:ln>
            <a:noFill/>
          </a:ln>
          <a:effectLst>
            <a:softEdge rad="1155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0E1904-882A-61C5-9C17-DE9F57E7EDC2}"/>
              </a:ext>
            </a:extLst>
          </p:cNvPr>
          <p:cNvSpPr txBox="1"/>
          <p:nvPr/>
        </p:nvSpPr>
        <p:spPr>
          <a:xfrm>
            <a:off x="576292" y="1466945"/>
            <a:ext cx="7388133" cy="258532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r>
              <a:rPr lang="en-US" sz="5400">
                <a:solidFill>
                  <a:schemeClr val="bg1"/>
                </a:solidFill>
                <a:latin typeface="Arial Black" panose="020b0a04020102020204" pitchFamily="34" charset="0"/>
              </a:rPr>
              <a:t>SLIDE ZOOM POWER</a:t>
            </a:r>
          </a:p>
          <a:p>
            <a:r>
              <a:rPr lang="en-US" sz="5400">
                <a:solidFill>
                  <a:schemeClr val="bg1"/>
                </a:solidFill>
                <a:latin typeface="Arial Black" panose="020b0a04020102020204" pitchFamily="34" charset="0"/>
              </a:rPr>
              <a:t>POINT</a:t>
            </a:r>
            <a:endParaRPr lang="ko-KR" altLang="en-US" sz="540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EBAF7DD-8E1D-B80B-93CA-E9AD2B9F089C}"/>
              </a:ext>
            </a:extLst>
          </p:cNvPr>
          <p:cNvGrpSpPr/>
          <p:nvPr/>
        </p:nvGrpSpPr>
        <p:grpSpPr>
          <a:xfrm rot="16200000" flipV="1">
            <a:off x="-826931" y="2309432"/>
            <a:ext cx="3643536" cy="1106806"/>
            <a:chOff x="8230329" y="5360525"/>
            <a:chExt cx="3643536" cy="110680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C1486EA-AEBF-D67D-F9D6-C77690B3A7CF}"/>
                </a:ext>
              </a:extLst>
            </p:cNvPr>
            <p:cNvSpPr/>
            <p:nvPr/>
          </p:nvSpPr>
          <p:spPr>
            <a:xfrm rot="10800000" flipV="1">
              <a:off x="11782425" y="5360525"/>
              <a:ext cx="91440" cy="10972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D2FC10-26CF-90E7-7390-92F47F76F137}"/>
                </a:ext>
              </a:extLst>
            </p:cNvPr>
            <p:cNvSpPr/>
            <p:nvPr/>
          </p:nvSpPr>
          <p:spPr>
            <a:xfrm flipH="1">
              <a:off x="8230329" y="6375891"/>
              <a:ext cx="3634011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09C0DE58-74B7-C711-AECB-6BB162B66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302" y="2774835"/>
            <a:ext cx="5336741" cy="4083165"/>
          </a:xfrm>
          <a:prstGeom prst="rect">
            <a:avLst/>
          </a:prstGeom>
        </p:spPr>
      </p:pic>
      <mc:AlternateContent xmlns:pslz="http://schemas.microsoft.com/office/powerpoint/2016/slidezoom">
        <mc:Choice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BEEEEB69-FB24-3847-B6DD-F0199FDDA5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49816083"/>
                  </p:ext>
                </p:extLst>
              </p:nvPr>
            </p:nvGraphicFramePr>
            <p:xfrm>
              <a:off x="3230009" y="4633064"/>
              <a:ext cx="2680853" cy="1507980"/>
            </p:xfrm>
            <a:graphic>
              <a:graphicData uri="http://schemas.microsoft.com/office/powerpoint/2016/slidezoom">
                <pslz:sldZm xmlns:p166="http://schemas.microsoft.com/office/powerpoint/2016/6/main">
                  <pslz:sldZmObj sldId="322" cId="3272390258">
                    <pslz:zmPr id="{A368C62D-14FE-40BA-AC0C-31A8CF8F3552}" transitionDur="1000">
                      <p166:blipFill>
                        <a:blip r:embed="rId3"/>
                        <a:stretch>
                          <a:fillRect/>
                        </a:stretch>
                      </p166:blipFill>
                      <p166:spPr>
                        <a:xfrm>
                          <a:off x="3230009" y="4633064"/>
                          <a:ext cx="2680853" cy="150798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scene3d>
                          <a:camera prst="perspectiveLeft" fov="0">
                            <a:rot lat="882000" lon="14286000" rev="1326000"/>
                          </a:camera>
                          <a:lightRig rig="threePt" dir="t"/>
                        </a:scene3d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0" name="Slide Zoom 9">
                <a:hlinkClick r:id="rId4" action="ppaction://hlinksldjump?num=4"/>
                <a:extLst>
                  <a:ext uri="{FF2B5EF4-FFF2-40B4-BE49-F238E27FC236}">
                    <a16:creationId xmlns:a16="http://schemas.microsoft.com/office/drawing/2014/main" id="{BEEEEB69-FB24-3847-B6DD-F0199FDDA524}"/>
                  </a:ext>
                </a:extLst>
              </p:cNvPr>
              <p:cNvPicPr>
                <a:picLocks noGrp="1" noSelect="1" noRot="1" noChangeAspect="1" noMove="1" noResize="1" noEditPoints="1" noAdjustHandles="1" noChangeArrowheads="1" noChangeShapeType="1"/>
              </p:cNvPicPr>
              <p:nvPr>
                <p:extLst>
                  <p:ext uri="{D42A27DB-BD31-4B8C-83A1-F6EECF244321}">
                    <p14:modId xmlns:p14="http://schemas.microsoft.com/office/powerpoint/2010/main" val="2249816083"/>
                  </p:ext>
                </p:extLst>
              </p:nvPr>
            </p:nvPicPr>
            <p:blipFill>
              <a:blip r:embed="rId3"/>
              <a:stretch>
                <a:fillRect/>
              </a:stretch>
            </p:blipFill>
            <p:spPr>
              <a:xfrm>
                <a:off x="3230009" y="4633064"/>
                <a:ext cx="2680853" cy="1507980"/>
              </a:xfrm>
              <a:prstGeom prst="rect">
                <a:avLst/>
              </a:prstGeom>
              <a:ln w="3175">
                <a:noFill/>
              </a:ln>
              <a:scene3d>
                <a:camera prst="perspectiveLeft" fov="0">
                  <a:rot lat="882000" lon="14286000" rev="1326000"/>
                </a:camera>
                <a:lightRig rig="threePt" dir="t"/>
              </a:scene3d>
            </p:spPr>
          </p:pic>
        </mc:Fallback>
      </mc:AlternateContent>
      <mc:AlternateContent xmlns:pslz="http://schemas.microsoft.com/office/powerpoint/2016/slidezoom">
        <mc:Choice Requires="pslz">
          <p:graphicFrame>
            <p:nvGraphicFramePr>
              <p:cNvPr id="12" name="Slide Zoom 11">
                <a:extLst>
                  <a:ext uri="{FF2B5EF4-FFF2-40B4-BE49-F238E27FC236}">
                    <a16:creationId xmlns:a16="http://schemas.microsoft.com/office/drawing/2014/main" id="{08335217-A9BC-D7CD-F3A6-C2BE3F734C4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75817768"/>
                  </p:ext>
                </p:extLst>
              </p:nvPr>
            </p:nvGraphicFramePr>
            <p:xfrm>
              <a:off x="3678810" y="3071933"/>
              <a:ext cx="2374940" cy="1335904"/>
            </p:xfrm>
            <a:graphic>
              <a:graphicData uri="http://schemas.microsoft.com/office/powerpoint/2016/slidezoom">
                <pslz:sldZm xmlns:p166="http://schemas.microsoft.com/office/powerpoint/2016/6/main">
                  <pslz:sldZmObj sldId="279" cId="1823802265">
                    <pslz:zmPr id="{B82CA82C-CB97-4779-9D85-8DE97A9CD24E}" transitionDur="1000">
                      <p166:blipFill>
                        <a:blip r:embed="rId5"/>
                        <a:stretch>
                          <a:fillRect/>
                        </a:stretch>
                      </p166:blipFill>
                      <p166:spPr>
                        <a:xfrm>
                          <a:off x="3678810" y="3071933"/>
                          <a:ext cx="2374940" cy="1335904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scene3d>
                          <a:camera prst="perspectiveLeft" fov="0">
                            <a:rot lat="21450000" lon="14274000" rev="20826000"/>
                          </a:camera>
                          <a:lightRig rig="threePt" dir="t"/>
                        </a:scene3d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2" name="Slide Zoom 11">
                <a:hlinkClick r:id="rId6" action="ppaction://hlinksldjump?num=5"/>
                <a:extLst>
                  <a:ext uri="{FF2B5EF4-FFF2-40B4-BE49-F238E27FC236}">
                    <a16:creationId xmlns:a16="http://schemas.microsoft.com/office/drawing/2014/main" id="{08335217-A9BC-D7CD-F3A6-C2BE3F734C4A}"/>
                  </a:ext>
                </a:extLst>
              </p:cNvPr>
              <p:cNvPicPr>
                <a:picLocks noGrp="1" noSelect="1" noRot="1" noChangeAspect="1" noMove="1" noResize="1" noEditPoints="1" noAdjustHandles="1" noChangeArrowheads="1" noChangeShapeType="1"/>
              </p:cNvPicPr>
              <p:nvPr>
                <p:extLst>
                  <p:ext uri="{D42A27DB-BD31-4B8C-83A1-F6EECF244321}">
                    <p14:modId xmlns:p14="http://schemas.microsoft.com/office/powerpoint/2010/main" val="3375817768"/>
                  </p:ext>
                </p:ext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3678810" y="3071933"/>
                <a:ext cx="2374940" cy="1335904"/>
              </a:xfrm>
              <a:prstGeom prst="rect">
                <a:avLst/>
              </a:prstGeom>
              <a:ln w="3175">
                <a:noFill/>
              </a:ln>
              <a:scene3d>
                <a:camera prst="perspectiveLeft" fov="0">
                  <a:rot lat="21450000" lon="14274000" rev="20826000"/>
                </a:camera>
                <a:lightRig rig="threePt" dir="t"/>
              </a:scene3d>
            </p:spPr>
          </p:pic>
        </mc:Fallback>
      </mc:AlternateContent>
      <mc:AlternateContent xmlns:pslz="http://schemas.microsoft.com/office/powerpoint/2016/slidezoom">
        <mc:Choice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48A8F6B6-9331-6000-DDCE-7B814E43040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4767419"/>
                  </p:ext>
                </p:extLst>
              </p:nvPr>
            </p:nvGraphicFramePr>
            <p:xfrm>
              <a:off x="5352745" y="1484529"/>
              <a:ext cx="2374940" cy="1335904"/>
            </p:xfrm>
            <a:graphic>
              <a:graphicData uri="http://schemas.microsoft.com/office/powerpoint/2016/slidezoom">
                <pslz:sldZm xmlns:p166="http://schemas.microsoft.com/office/powerpoint/2016/6/main">
                  <pslz:sldZmObj sldId="307" cId="4141763667">
                    <pslz:zmPr id="{E080150D-B187-4A07-8EE4-855E14BE3A01}" transitionDur="1000">
                      <p166:blipFill>
                        <a:blip r:embed="rId7"/>
                        <a:stretch>
                          <a:fillRect/>
                        </a:stretch>
                      </p166:blipFill>
                      <p166:spPr>
                        <a:xfrm>
                          <a:off x="5352745" y="1484529"/>
                          <a:ext cx="2374940" cy="1335904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scene3d>
                          <a:camera prst="perspectiveLeft" fov="0">
                            <a:rot lat="19068000" lon="11250000" rev="708000"/>
                          </a:camera>
                          <a:lightRig rig="threePt" dir="t"/>
                        </a:scene3d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4" name="Slide Zoom 13">
                <a:hlinkClick r:id="rId8" action="ppaction://hlinksldjump?num=6"/>
                <a:extLst>
                  <a:ext uri="{FF2B5EF4-FFF2-40B4-BE49-F238E27FC236}">
                    <a16:creationId xmlns:a16="http://schemas.microsoft.com/office/drawing/2014/main" id="{48A8F6B6-9331-6000-DDCE-7B814E43040C}"/>
                  </a:ext>
                </a:extLst>
              </p:cNvPr>
              <p:cNvPicPr>
                <a:picLocks noGrp="1" noSelect="1" noRot="1" noChangeAspect="1" noMove="1" noResize="1" noEditPoints="1" noAdjustHandles="1" noChangeArrowheads="1" noChangeShapeType="1"/>
              </p:cNvPicPr>
              <p:nvPr>
                <p:extLst>
                  <p:ext uri="{D42A27DB-BD31-4B8C-83A1-F6EECF244321}">
                    <p14:modId xmlns:p14="http://schemas.microsoft.com/office/powerpoint/2010/main" val="184767419"/>
                  </p:ext>
                </p:ext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5352745" y="1484529"/>
                <a:ext cx="2374940" cy="1335904"/>
              </a:xfrm>
              <a:prstGeom prst="rect">
                <a:avLst/>
              </a:prstGeom>
              <a:ln w="3175">
                <a:noFill/>
              </a:ln>
              <a:scene3d>
                <a:camera prst="perspectiveLeft" fov="0">
                  <a:rot lat="19068000" lon="11250000" rev="708000"/>
                </a:camera>
                <a:lightRig rig="threePt" dir="t"/>
              </a:scene3d>
            </p:spPr>
          </p:pic>
        </mc:Fallback>
      </mc:AlternateContent>
      <mc:AlternateContent xmlns:pslz="http://schemas.microsoft.com/office/powerpoint/2016/slidezoom">
        <mc:Choice Requires="pslz">
          <p:graphicFrame>
            <p:nvGraphicFramePr>
              <p:cNvPr id="16" name="Slide Zoom 15">
                <a:extLst>
                  <a:ext uri="{FF2B5EF4-FFF2-40B4-BE49-F238E27FC236}">
                    <a16:creationId xmlns:a16="http://schemas.microsoft.com/office/drawing/2014/main" id="{496B8DC0-3C3F-920C-25DC-A44D3866203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71493641"/>
                  </p:ext>
                </p:extLst>
              </p:nvPr>
            </p:nvGraphicFramePr>
            <p:xfrm>
              <a:off x="8099283" y="1438931"/>
              <a:ext cx="2374940" cy="1335904"/>
            </p:xfrm>
            <a:graphic>
              <a:graphicData uri="http://schemas.microsoft.com/office/powerpoint/2016/slidezoom">
                <pslz:sldZm xmlns:p166="http://schemas.microsoft.com/office/powerpoint/2016/6/main">
                  <pslz:sldZmObj sldId="301" cId="3182193705">
                    <pslz:zmPr id="{40E5F719-9575-4FB1-866C-0549886E82CC}" transitionDur="1000">
                      <p166:blipFill>
                        <a:blip r:embed="rId9"/>
                        <a:stretch>
                          <a:fillRect/>
                        </a:stretch>
                      </p166:blipFill>
                      <p166:spPr>
                        <a:xfrm>
                          <a:off x="8099283" y="1438931"/>
                          <a:ext cx="2374940" cy="1335904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scene3d>
                          <a:camera prst="perspectiveLeft" fov="0">
                            <a:rot lat="19182000" lon="10314000" rev="20856000"/>
                          </a:camera>
                          <a:lightRig rig="threePt" dir="t"/>
                        </a:scene3d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6" name="Slide Zoom 15">
                <a:hlinkClick r:id="rId10" action="ppaction://hlinksldjump?num=7"/>
                <a:extLst>
                  <a:ext uri="{FF2B5EF4-FFF2-40B4-BE49-F238E27FC236}">
                    <a16:creationId xmlns:a16="http://schemas.microsoft.com/office/drawing/2014/main" id="{496B8DC0-3C3F-920C-25DC-A44D3866203B}"/>
                  </a:ext>
                </a:extLst>
              </p:cNvPr>
              <p:cNvPicPr>
                <a:picLocks noGrp="1" noSelect="1" noRot="1" noChangeAspect="1" noMove="1" noResize="1" noEditPoints="1" noAdjustHandles="1" noChangeArrowheads="1" noChangeShapeType="1"/>
              </p:cNvPicPr>
              <p:nvPr>
                <p:extLst>
                  <p:ext uri="{D42A27DB-BD31-4B8C-83A1-F6EECF244321}">
                    <p14:modId xmlns:p14="http://schemas.microsoft.com/office/powerpoint/2010/main" val="2971493641"/>
                  </p:ext>
                </p:ext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099283" y="1438931"/>
                <a:ext cx="2374940" cy="1335904"/>
              </a:xfrm>
              <a:prstGeom prst="rect">
                <a:avLst/>
              </a:prstGeom>
              <a:ln w="3175">
                <a:noFill/>
              </a:ln>
              <a:scene3d>
                <a:camera prst="perspectiveLeft" fov="0">
                  <a:rot lat="19182000" lon="10314000" rev="20856000"/>
                </a:camera>
                <a:lightRig rig="threePt" dir="t"/>
              </a:scene3d>
            </p:spPr>
          </p:pic>
        </mc:Fallback>
      </mc:AlternateContent>
      <mc:AlternateContent xmlns:pslz="http://schemas.microsoft.com/office/powerpoint/2016/slidezoom">
        <mc:Choice Requires="pslz">
          <p:graphicFrame>
            <p:nvGraphicFramePr>
              <p:cNvPr id="18" name="Slide Zoom 17">
                <a:extLst>
                  <a:ext uri="{FF2B5EF4-FFF2-40B4-BE49-F238E27FC236}">
                    <a16:creationId xmlns:a16="http://schemas.microsoft.com/office/drawing/2014/main" id="{2C87C496-1AC6-6D9E-C089-3C2D9929BB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67776302"/>
                  </p:ext>
                </p:extLst>
              </p:nvPr>
            </p:nvGraphicFramePr>
            <p:xfrm rot="273761">
              <a:off x="10019089" y="3407970"/>
              <a:ext cx="2374940" cy="1335904"/>
            </p:xfrm>
            <a:graphic>
              <a:graphicData uri="http://schemas.microsoft.com/office/powerpoint/2016/slidezoom">
                <pslz:sldZm xmlns:p166="http://schemas.microsoft.com/office/powerpoint/2016/6/main">
                  <pslz:sldZmObj sldId="312" cId="1279224923">
                    <pslz:zmPr id="{6CCED816-C4D2-4513-8B1A-49124BAC1F2D}" transitionDur="1000">
                      <p166:blipFill>
                        <a:blip r:embed="rId11"/>
                        <a:stretch>
                          <a:fillRect/>
                        </a:stretch>
                      </p166:blipFill>
                      <p166:spPr>
                        <a:xfrm rot="273761">
                          <a:off x="10019089" y="3407970"/>
                          <a:ext cx="2374940" cy="1335904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  <a:scene3d>
                          <a:camera prst="perspectiveLeft" fov="0">
                            <a:rot lat="19122000" lon="9684000" rev="19620000"/>
                          </a:camera>
                          <a:lightRig rig="threePt" dir="t"/>
                        </a:scene3d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8" name="Slide Zoom 17">
                <a:hlinkClick r:id="rId12" action="ppaction://hlinksldjump?num=8"/>
                <a:extLst>
                  <a:ext uri="{FF2B5EF4-FFF2-40B4-BE49-F238E27FC236}">
                    <a16:creationId xmlns:a16="http://schemas.microsoft.com/office/drawing/2014/main" id="{2C87C496-1AC6-6D9E-C089-3C2D9929BB3C}"/>
                  </a:ext>
                </a:extLst>
              </p:cNvPr>
              <p:cNvPicPr>
                <a:picLocks noGrp="1" noSelect="1" noRot="1" noChangeAspect="1" noMove="1" noResize="1" noEditPoints="1" noAdjustHandles="1" noChangeArrowheads="1" noChangeShapeType="1"/>
              </p:cNvPicPr>
              <p:nvPr>
                <p:extLst>
                  <p:ext uri="{D42A27DB-BD31-4B8C-83A1-F6EECF244321}">
                    <p14:modId xmlns:p14="http://schemas.microsoft.com/office/powerpoint/2010/main" val="1967776302"/>
                  </p:ext>
                </p:extLst>
              </p:nvPr>
            </p:nvPicPr>
            <p:blipFill>
              <a:blip r:embed="rId11"/>
              <a:stretch>
                <a:fillRect/>
              </a:stretch>
            </p:blipFill>
            <p:spPr>
              <a:xfrm rot="273761">
                <a:off x="10019089" y="3407970"/>
                <a:ext cx="2374940" cy="1335904"/>
              </a:xfrm>
              <a:prstGeom prst="rect">
                <a:avLst/>
              </a:prstGeom>
              <a:ln w="3175">
                <a:noFill/>
              </a:ln>
              <a:scene3d>
                <a:camera prst="perspectiveLeft" fov="0">
                  <a:rot lat="19122000" lon="9684000" rev="19620000"/>
                </a:camera>
                <a:lightRig rig="threePt" dir="t"/>
              </a:scene3d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909575"/>
      </p:ext>
    </p:extLst>
  </p:cSld>
  <p:clrMapOvr>
    <a:masterClrMapping/>
  </p:clrMapOvr>
  <mc:AlternateContent>
    <mc:Choice xmlns:p159="http://schemas.microsoft.com/office/powerpoint/2015/09/main" Requires="p159">
      <p:transition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72 -0.03912 L -0.00872 0.00232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6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0.00069 L -0.00065 0.03958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19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06 -3.7037E-07 L -0.01888 0.0088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44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07 -0.00602 L 0.00573 0.00602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0" y="60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719 -0.00718 L 2.5E-06 1.11111E-06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69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08 -0.02338 L -6.25E-07 0.00023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7" y="118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06 -4.81481E-06 L -0.01627 0.01852" pathEditMode="relative" rAng="0" ptsTypes="AA">
                                      <p:cBhvr>
                                        <p:cTn id="1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0" y="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E27D142-1EDB-1633-1CC4-96B2EB464539}"/>
              </a:ext>
            </a:extLst>
          </p:cNvPr>
          <p:cNvSpPr txBox="1"/>
          <p:nvPr/>
        </p:nvSpPr>
        <p:spPr>
          <a:xfrm>
            <a:off x="1064079" y="1805845"/>
            <a:ext cx="46333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>
                <a:solidFill>
                  <a:schemeClr val="bg1"/>
                </a:solidFill>
                <a:latin typeface="Berlin Sans FB Demi" panose="020e0802020502020306" pitchFamily="34" charset="0"/>
              </a:rPr>
              <a:t>Arial Black</a:t>
            </a:r>
            <a:r>
              <a:rPr lang="kk-KZ" sz="5400">
                <a:solidFill>
                  <a:schemeClr val="bg1"/>
                </a:solidFill>
                <a:latin typeface="Berlin Sans FB Demi" panose="020e0802020502020306" pitchFamily="34" charset="0"/>
              </a:rPr>
              <a:t> 60</a:t>
            </a:r>
            <a:r>
              <a:rPr lang="en-US" sz="5400">
                <a:solidFill>
                  <a:schemeClr val="bg1"/>
                </a:solidFill>
                <a:latin typeface="Berlin Sans FB Demi" panose="020e0802020502020306" pitchFamily="34" charset="0"/>
              </a:rPr>
              <a:t>pt</a:t>
            </a:r>
            <a:endParaRPr lang="ru-RU" sz="5400">
              <a:solidFill>
                <a:schemeClr val="bg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4F471B6-CC93-A0A8-AFB2-0187A8ECA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400" y="-149703"/>
            <a:ext cx="1438275" cy="143827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7F9E3CD-1679-30C1-E5AC-CEEABB5C1B9D}"/>
              </a:ext>
            </a:extLst>
          </p:cNvPr>
          <p:cNvSpPr/>
          <p:nvPr/>
        </p:nvSpPr>
        <p:spPr>
          <a:xfrm>
            <a:off x="6953248" y="2167902"/>
            <a:ext cx="4003084" cy="627821"/>
          </a:xfrm>
          <a:prstGeom prst="roundRect">
            <a:avLst>
              <a:gd name="adj" fmla="val 3879"/>
            </a:avLst>
          </a:prstGeom>
          <a:gradFill>
            <a:gsLst>
              <a:gs pos="0">
                <a:srgbClr val="E42DE2"/>
              </a:gs>
              <a:gs pos="44000">
                <a:schemeClr val="accent5">
                  <a:lumMod val="75000"/>
                </a:schemeClr>
              </a:gs>
              <a:gs pos="100000">
                <a:srgbClr val="4129D9"/>
              </a:gs>
            </a:gsLst>
            <a:lin ang="11400000" scaled="0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7065F79-8DE3-E481-5B39-0F07DEB26F14}"/>
              </a:ext>
            </a:extLst>
          </p:cNvPr>
          <p:cNvGrpSpPr/>
          <p:nvPr/>
        </p:nvGrpSpPr>
        <p:grpSpPr>
          <a:xfrm>
            <a:off x="1216479" y="1170690"/>
            <a:ext cx="2065222" cy="480968"/>
            <a:chOff x="1504722" y="937787"/>
            <a:chExt cx="2065222" cy="627821"/>
          </a:xfrm>
          <a:noFill/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CC9B4BE-6615-7E88-9AD7-F9BBA43B5583}"/>
                </a:ext>
              </a:extLst>
            </p:cNvPr>
            <p:cNvSpPr/>
            <p:nvPr/>
          </p:nvSpPr>
          <p:spPr>
            <a:xfrm>
              <a:off x="1571961" y="937787"/>
              <a:ext cx="1997983" cy="627821"/>
            </a:xfrm>
            <a:prstGeom prst="roundRect">
              <a:avLst>
                <a:gd name="adj" fmla="val 50000"/>
              </a:avLst>
            </a:prstGeom>
            <a:grpFill/>
            <a:ln w="19050">
              <a:gradFill>
                <a:gsLst>
                  <a:gs pos="0">
                    <a:srgbClr val="E42DE2"/>
                  </a:gs>
                  <a:gs pos="100000">
                    <a:schemeClr val="accent5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26185D5-BC06-E39E-4C2F-D6C375A9908C}"/>
                </a:ext>
              </a:extLst>
            </p:cNvPr>
            <p:cNvSpPr txBox="1"/>
            <p:nvPr/>
          </p:nvSpPr>
          <p:spPr>
            <a:xfrm>
              <a:off x="1504722" y="945613"/>
              <a:ext cx="1997983" cy="60262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spc="3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FONTS</a:t>
              </a:r>
              <a:endParaRPr lang="ru-RU" sz="24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haroni" panose="02010803020104030203" pitchFamily="2" charset="-79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6E28BAF-ECD2-8CE8-E26B-3E234042075F}"/>
              </a:ext>
            </a:extLst>
          </p:cNvPr>
          <p:cNvSpPr txBox="1"/>
          <p:nvPr/>
        </p:nvSpPr>
        <p:spPr>
          <a:xfrm>
            <a:off x="1035788" y="3696567"/>
            <a:ext cx="4785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rgbClr val="E42DE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 Extra Light" panose="020b0204020104020204" pitchFamily="34" charset="0"/>
              </a:rPr>
              <a:t>Calibri Light (Headings)50pt</a:t>
            </a:r>
            <a:endParaRPr lang="ru-RU" sz="3200">
              <a:solidFill>
                <a:srgbClr val="E42DE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E3DD5E5-AE26-144C-8F7E-48C87F1ED88C}"/>
              </a:ext>
            </a:extLst>
          </p:cNvPr>
          <p:cNvSpPr txBox="1"/>
          <p:nvPr/>
        </p:nvSpPr>
        <p:spPr>
          <a:xfrm>
            <a:off x="1064079" y="4568110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err="1">
                <a:solidFill>
                  <a:srgbClr val="E42DE2"/>
                </a:solidFill>
              </a:rPr>
              <a:t>Calibri (Body)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7B03DE2-FD7F-60C2-5CC7-7E678D666ABB}"/>
              </a:ext>
            </a:extLst>
          </p:cNvPr>
          <p:cNvGrpSpPr/>
          <p:nvPr/>
        </p:nvGrpSpPr>
        <p:grpSpPr>
          <a:xfrm>
            <a:off x="7215662" y="1176685"/>
            <a:ext cx="3173414" cy="514090"/>
            <a:chOff x="1504721" y="892651"/>
            <a:chExt cx="1997984" cy="638141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C0C44B32-A222-9E05-EE0A-FBB4C96139BE}"/>
                </a:ext>
              </a:extLst>
            </p:cNvPr>
            <p:cNvSpPr/>
            <p:nvPr/>
          </p:nvSpPr>
          <p:spPr>
            <a:xfrm>
              <a:off x="1504722" y="892651"/>
              <a:ext cx="1997983" cy="627821"/>
            </a:xfrm>
            <a:prstGeom prst="roundRect">
              <a:avLst>
                <a:gd name="adj" fmla="val 50000"/>
              </a:avLst>
            </a:prstGeom>
            <a:noFill/>
            <a:ln w="19050">
              <a:gradFill>
                <a:gsLst>
                  <a:gs pos="0">
                    <a:srgbClr val="0000FF"/>
                  </a:gs>
                  <a:gs pos="100000">
                    <a:srgbClr val="E42DE2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71C064A-9F63-1F79-7AD2-15C625C489EA}"/>
                </a:ext>
              </a:extLst>
            </p:cNvPr>
            <p:cNvSpPr txBox="1"/>
            <p:nvPr/>
          </p:nvSpPr>
          <p:spPr>
            <a:xfrm>
              <a:off x="1504721" y="957726"/>
              <a:ext cx="1997983" cy="5730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spc="3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haroni" panose="02010803020104030203" pitchFamily="2" charset="-79"/>
                  <a:cs typeface="Aharoni" panose="02010803020104030203" pitchFamily="2" charset="-79"/>
                </a:rPr>
                <a:t>GRADIENTS</a:t>
              </a:r>
              <a:endParaRPr lang="ru-RU" sz="24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haroni" panose="02010803020104030203" pitchFamily="2" charset="-79"/>
              </a:endParaRPr>
            </a:p>
          </p:txBody>
        </p:sp>
      </p:grpSp>
      <p:sp>
        <p:nvSpPr>
          <p:cNvPr id="45" name="Arrow: Pentagon 44">
            <a:extLst>
              <a:ext uri="{FF2B5EF4-FFF2-40B4-BE49-F238E27FC236}">
                <a16:creationId xmlns:a16="http://schemas.microsoft.com/office/drawing/2014/main" id="{3C50546C-C7D0-16D8-6490-2DE713578C72}"/>
              </a:ext>
            </a:extLst>
          </p:cNvPr>
          <p:cNvSpPr/>
          <p:nvPr/>
        </p:nvSpPr>
        <p:spPr>
          <a:xfrm rot="16200000">
            <a:off x="7282747" y="2687226"/>
            <a:ext cx="411100" cy="324919"/>
          </a:xfrm>
          <a:prstGeom prst="homePlat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Arrow: Pentagon 45">
            <a:extLst>
              <a:ext uri="{FF2B5EF4-FFF2-40B4-BE49-F238E27FC236}">
                <a16:creationId xmlns:a16="http://schemas.microsoft.com/office/drawing/2014/main" id="{6F5D24E7-3013-A956-A17D-97E4BA904050}"/>
              </a:ext>
            </a:extLst>
          </p:cNvPr>
          <p:cNvSpPr/>
          <p:nvPr/>
        </p:nvSpPr>
        <p:spPr>
          <a:xfrm rot="16200000">
            <a:off x="10311502" y="2702842"/>
            <a:ext cx="411100" cy="324919"/>
          </a:xfrm>
          <a:prstGeom prst="homePlat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2E74C8D-1F93-C8E7-BB39-147B6071D4A2}"/>
              </a:ext>
            </a:extLst>
          </p:cNvPr>
          <p:cNvSpPr txBox="1"/>
          <p:nvPr/>
        </p:nvSpPr>
        <p:spPr>
          <a:xfrm>
            <a:off x="7137792" y="2659751"/>
            <a:ext cx="7414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1</a:t>
            </a:r>
            <a:endParaRPr lang="ru-RU" sz="2400" b="1" spc="3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haroni" panose="02010803020104030203" pitchFamily="2" charset="-79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6DDA8C8-FA7E-94CA-6C8A-1328D140182A}"/>
              </a:ext>
            </a:extLst>
          </p:cNvPr>
          <p:cNvSpPr txBox="1"/>
          <p:nvPr/>
        </p:nvSpPr>
        <p:spPr>
          <a:xfrm>
            <a:off x="10175818" y="2659751"/>
            <a:ext cx="7414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2</a:t>
            </a:r>
            <a:endParaRPr lang="ru-RU" sz="2400" b="1" spc="3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haroni" panose="02010803020104030203" pitchFamily="2" charset="-79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49744DA-C891-A0EE-1CD4-009F286214F3}"/>
              </a:ext>
            </a:extLst>
          </p:cNvPr>
          <p:cNvSpPr txBox="1"/>
          <p:nvPr/>
        </p:nvSpPr>
        <p:spPr>
          <a:xfrm>
            <a:off x="6800848" y="3313324"/>
            <a:ext cx="25232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>
                <a:solidFill>
                  <a:schemeClr val="bg1"/>
                </a:solidFill>
                <a:latin typeface="Abadi Extra Light" panose="020b0204020104020204" pitchFamily="34" charset="0"/>
              </a:rPr>
              <a:t>#4129D9</a:t>
            </a:r>
            <a:endParaRPr lang="kk-KZ" sz="2000" b="1">
              <a:solidFill>
                <a:schemeClr val="bg1"/>
              </a:solidFill>
              <a:latin typeface="Abadi Extra Light" panose="020b02040201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b="1">
                <a:solidFill>
                  <a:schemeClr val="bg1"/>
                </a:solidFill>
                <a:latin typeface="Abadi Extra Light" panose="020b0204020104020204" pitchFamily="34" charset="0"/>
              </a:rPr>
              <a:t>#E42DE2</a:t>
            </a:r>
            <a:endParaRPr lang="ru-RU" sz="2000" b="1">
              <a:solidFill>
                <a:schemeClr val="bg1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A8B85B2-FB14-650E-2AEC-EB3535546CEF}"/>
              </a:ext>
            </a:extLst>
          </p:cNvPr>
          <p:cNvCxnSpPr/>
          <p:nvPr/>
        </p:nvCxnSpPr>
        <p:spPr>
          <a:xfrm>
            <a:off x="5945652" y="608239"/>
            <a:ext cx="13650" cy="5741929"/>
          </a:xfrm>
          <a:prstGeom prst="line">
            <a:avLst/>
          </a:prstGeom>
          <a:ln>
            <a:gradFill>
              <a:gsLst>
                <a:gs pos="0">
                  <a:srgbClr val="4129D9"/>
                </a:gs>
                <a:gs pos="100000">
                  <a:srgbClr val="E42DE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255083"/>
      </p:ext>
    </p:extLst>
  </p:cSld>
  <p:clrMapOvr>
    <a:masterClrMapping/>
  </p:clrMapOvr>
  <mc:AlternateContent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073A88A-5CDF-4FD0-A13A-C09538BF5158}"/>
              </a:ext>
            </a:extLst>
          </p:cNvPr>
          <p:cNvSpPr/>
          <p:nvPr/>
        </p:nvSpPr>
        <p:spPr>
          <a:xfrm>
            <a:off x="3679724" y="0"/>
            <a:ext cx="3654526" cy="5805796"/>
          </a:xfrm>
          <a:custGeom>
            <a:gdLst>
              <a:gd name="connsiteX0" fmla="*/ 3470586 w 3654526"/>
              <a:gd name="connsiteY0" fmla="*/ 0 h 5805796"/>
              <a:gd name="connsiteX1" fmla="*/ 3654526 w 3654526"/>
              <a:gd name="connsiteY1" fmla="*/ 0 h 5805796"/>
              <a:gd name="connsiteX2" fmla="*/ 92923 w 3654526"/>
              <a:gd name="connsiteY2" fmla="*/ 5805796 h 5805796"/>
              <a:gd name="connsiteX3" fmla="*/ 0 w 3654526"/>
              <a:gd name="connsiteY3" fmla="*/ 5657428 h 5805796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4526" h="5805796">
                <a:moveTo>
                  <a:pt x="3470586" y="0"/>
                </a:moveTo>
                <a:lnTo>
                  <a:pt x="3654526" y="0"/>
                </a:lnTo>
                <a:lnTo>
                  <a:pt x="92923" y="5805796"/>
                </a:lnTo>
                <a:lnTo>
                  <a:pt x="0" y="5657428"/>
                </a:lnTo>
                <a:close/>
              </a:path>
            </a:pathLst>
          </a:custGeom>
          <a:solidFill>
            <a:srgbClr val="19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8C7A717-BB84-4DD4-A936-76FB49EA2641}"/>
              </a:ext>
            </a:extLst>
          </p:cNvPr>
          <p:cNvSpPr/>
          <p:nvPr/>
        </p:nvSpPr>
        <p:spPr>
          <a:xfrm flipH="1">
            <a:off x="219075" y="1"/>
            <a:ext cx="3605167" cy="5726897"/>
          </a:xfrm>
          <a:custGeom>
            <a:gdLst>
              <a:gd name="connsiteX0" fmla="*/ 3605167 w 3605167"/>
              <a:gd name="connsiteY0" fmla="*/ 0 h 5726897"/>
              <a:gd name="connsiteX1" fmla="*/ 3421227 w 3605167"/>
              <a:gd name="connsiteY1" fmla="*/ 0 h 5726897"/>
              <a:gd name="connsiteX2" fmla="*/ 0 w 3605167"/>
              <a:gd name="connsiteY2" fmla="*/ 5576967 h 5726897"/>
              <a:gd name="connsiteX3" fmla="*/ 91965 w 3605167"/>
              <a:gd name="connsiteY3" fmla="*/ 5726897 h 572689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05167" h="5726897">
                <a:moveTo>
                  <a:pt x="3605167" y="0"/>
                </a:moveTo>
                <a:lnTo>
                  <a:pt x="3421227" y="0"/>
                </a:lnTo>
                <a:lnTo>
                  <a:pt x="0" y="5576967"/>
                </a:lnTo>
                <a:lnTo>
                  <a:pt x="91965" y="5726897"/>
                </a:lnTo>
                <a:close/>
              </a:path>
            </a:pathLst>
          </a:custGeom>
          <a:solidFill>
            <a:srgbClr val="19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C26EAE3-388B-40D3-99B6-18DB3819E93D}"/>
              </a:ext>
            </a:extLst>
          </p:cNvPr>
          <p:cNvSpPr/>
          <p:nvPr/>
        </p:nvSpPr>
        <p:spPr>
          <a:xfrm>
            <a:off x="0" y="397145"/>
            <a:ext cx="3459898" cy="6460855"/>
          </a:xfrm>
          <a:custGeom>
            <a:gdLst>
              <a:gd name="connsiteX0" fmla="*/ 0 w 3459898"/>
              <a:gd name="connsiteY0" fmla="*/ 2627785 h 6460855"/>
              <a:gd name="connsiteX1" fmla="*/ 2358530 w 3459898"/>
              <a:gd name="connsiteY1" fmla="*/ 6460855 h 6460855"/>
              <a:gd name="connsiteX2" fmla="*/ 1329860 w 3459898"/>
              <a:gd name="connsiteY2" fmla="*/ 6460855 h 6460855"/>
              <a:gd name="connsiteX3" fmla="*/ 0 w 3459898"/>
              <a:gd name="connsiteY3" fmla="*/ 4294714 h 6460855"/>
              <a:gd name="connsiteX4" fmla="*/ 1 w 3459898"/>
              <a:gd name="connsiteY4" fmla="*/ 0 h 6460855"/>
              <a:gd name="connsiteX5" fmla="*/ 3459898 w 3459898"/>
              <a:gd name="connsiteY5" fmla="*/ 5623007 h 6460855"/>
              <a:gd name="connsiteX6" fmla="*/ 2945517 w 3459898"/>
              <a:gd name="connsiteY6" fmla="*/ 6460855 h 6460855"/>
              <a:gd name="connsiteX7" fmla="*/ 1 w 3459898"/>
              <a:gd name="connsiteY7" fmla="*/ 1663052 h 6460855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9898" h="6460855">
                <a:moveTo>
                  <a:pt x="0" y="2627785"/>
                </a:moveTo>
                <a:lnTo>
                  <a:pt x="2358530" y="6460855"/>
                </a:lnTo>
                <a:lnTo>
                  <a:pt x="1329860" y="6460855"/>
                </a:lnTo>
                <a:lnTo>
                  <a:pt x="0" y="4294714"/>
                </a:lnTo>
                <a:close/>
                <a:moveTo>
                  <a:pt x="1" y="0"/>
                </a:moveTo>
                <a:lnTo>
                  <a:pt x="3459898" y="5623007"/>
                </a:lnTo>
                <a:lnTo>
                  <a:pt x="2945517" y="6460855"/>
                </a:lnTo>
                <a:lnTo>
                  <a:pt x="1" y="1663052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1A2EE3-B132-4FC4-8FFE-DA826A3D5642}"/>
              </a:ext>
            </a:extLst>
          </p:cNvPr>
          <p:cNvSpPr txBox="1"/>
          <p:nvPr/>
        </p:nvSpPr>
        <p:spPr>
          <a:xfrm>
            <a:off x="9668974" y="882920"/>
            <a:ext cx="1773489" cy="470890"/>
          </a:xfrm>
          <a:prstGeom prst="rect">
            <a:avLst/>
          </a:prstGeom>
          <a:noFill/>
        </p:spPr>
        <p:txBody>
          <a:bodyPr lIns="0" anchor="ctr"/>
          <a:lstStyle>
            <a:lvl1pPr indent="0">
              <a:spcBef>
                <a:spcPct val="20000"/>
              </a:spcBef>
              <a:buFontTx/>
              <a:buNone/>
              <a:defRPr sz="2400" b="1" baseline="0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pPr algn="r"/>
            <a:r>
              <a:rPr lang="en-US" altLang="ko-KR" sz="3200">
                <a:solidFill>
                  <a:schemeClr val="accent2"/>
                </a:solidFill>
                <a:latin typeface="+mj-lt"/>
              </a:rPr>
              <a:t>SIMPLE</a:t>
            </a:r>
          </a:p>
        </p:txBody>
      </p:sp>
      <p:sp>
        <p:nvSpPr>
          <p:cNvPr id="18" name="직사각형 16">
            <a:extLst>
              <a:ext uri="{FF2B5EF4-FFF2-40B4-BE49-F238E27FC236}">
                <a16:creationId xmlns:a16="http://schemas.microsoft.com/office/drawing/2014/main" id="{A525A8C7-C96E-4984-BAF1-CECDB4756062}"/>
              </a:ext>
            </a:extLst>
          </p:cNvPr>
          <p:cNvSpPr/>
          <p:nvPr/>
        </p:nvSpPr>
        <p:spPr>
          <a:xfrm>
            <a:off x="8851755" y="1363859"/>
            <a:ext cx="2590708" cy="470890"/>
          </a:xfrm>
          <a:prstGeom prst="rect">
            <a:avLst/>
          </a:prstGeom>
          <a:noFill/>
        </p:spPr>
        <p:txBody>
          <a:bodyPr lIns="0" anchor="ctr"/>
          <a:lstStyle/>
          <a:p>
            <a:pPr algn="r"/>
            <a:r>
              <a:rPr lang="en-US" altLang="ko-KR" sz="3200" b="1">
                <a:solidFill>
                  <a:schemeClr val="accent3"/>
                </a:solidFill>
                <a:latin typeface="+mj-lt"/>
              </a:rPr>
              <a:t>PORTFOLIO</a:t>
            </a:r>
          </a:p>
        </p:txBody>
      </p:sp>
      <p:sp>
        <p:nvSpPr>
          <p:cNvPr id="19" name="직사각형 17">
            <a:extLst>
              <a:ext uri="{FF2B5EF4-FFF2-40B4-BE49-F238E27FC236}">
                <a16:creationId xmlns:a16="http://schemas.microsoft.com/office/drawing/2014/main" id="{E03835A0-F8B7-4CC4-83EF-E07FDC701470}"/>
              </a:ext>
            </a:extLst>
          </p:cNvPr>
          <p:cNvSpPr/>
          <p:nvPr/>
        </p:nvSpPr>
        <p:spPr>
          <a:xfrm>
            <a:off x="8197981" y="1844797"/>
            <a:ext cx="3244482" cy="470890"/>
          </a:xfrm>
          <a:prstGeom prst="rect">
            <a:avLst/>
          </a:prstGeom>
          <a:noFill/>
        </p:spPr>
        <p:txBody>
          <a:bodyPr lIns="0" anchor="ctr"/>
          <a:lstStyle/>
          <a:p>
            <a:pPr algn="r"/>
            <a:r>
              <a:rPr lang="en-US" altLang="ko-KR" sz="3200" b="1">
                <a:solidFill>
                  <a:schemeClr val="accent4"/>
                </a:solidFill>
                <a:latin typeface="+mj-lt"/>
              </a:rPr>
              <a:t>PRESENTATION</a:t>
            </a: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24208D04-0A17-40A3-8FE5-B1B156823AEA}"/>
              </a:ext>
            </a:extLst>
          </p:cNvPr>
          <p:cNvGrpSpPr/>
          <p:nvPr/>
        </p:nvGrpSpPr>
        <p:grpSpPr>
          <a:xfrm>
            <a:off x="9233659" y="2798930"/>
            <a:ext cx="2393794" cy="1199421"/>
            <a:chOff x="601944" y="5162525"/>
            <a:chExt cx="1737808" cy="119942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93B33C2-F3F7-4732-956B-93D7BD2BA8B8}"/>
                </a:ext>
              </a:extLst>
            </p:cNvPr>
            <p:cNvSpPr txBox="1"/>
            <p:nvPr/>
          </p:nvSpPr>
          <p:spPr>
            <a:xfrm>
              <a:off x="601944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9F86BE9-D21B-4453-902E-4C4E236570DD}"/>
                </a:ext>
              </a:extLst>
            </p:cNvPr>
            <p:cNvSpPr txBox="1"/>
            <p:nvPr/>
          </p:nvSpPr>
          <p:spPr>
            <a:xfrm>
              <a:off x="608263" y="5530949"/>
              <a:ext cx="17314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4" name="Group 4">
            <a:extLst>
              <a:ext uri="{FF2B5EF4-FFF2-40B4-BE49-F238E27FC236}">
                <a16:creationId xmlns:a16="http://schemas.microsoft.com/office/drawing/2014/main" id="{9E03E419-030C-4A32-B959-7FA7E64930CC}"/>
              </a:ext>
            </a:extLst>
          </p:cNvPr>
          <p:cNvGrpSpPr/>
          <p:nvPr/>
        </p:nvGrpSpPr>
        <p:grpSpPr>
          <a:xfrm>
            <a:off x="8490516" y="5142399"/>
            <a:ext cx="2393794" cy="1199421"/>
            <a:chOff x="2598653" y="5162525"/>
            <a:chExt cx="1737808" cy="119942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F4CD7ED-9841-4594-BC4B-34163B931045}"/>
                </a:ext>
              </a:extLst>
            </p:cNvPr>
            <p:cNvSpPr txBox="1"/>
            <p:nvPr/>
          </p:nvSpPr>
          <p:spPr>
            <a:xfrm>
              <a:off x="2598653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753FE1A-C62D-4484-BB3A-201E7EED2413}"/>
                </a:ext>
              </a:extLst>
            </p:cNvPr>
            <p:cNvSpPr txBox="1"/>
            <p:nvPr/>
          </p:nvSpPr>
          <p:spPr>
            <a:xfrm>
              <a:off x="2604972" y="5530949"/>
              <a:ext cx="17314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7" name="Group 5">
            <a:extLst>
              <a:ext uri="{FF2B5EF4-FFF2-40B4-BE49-F238E27FC236}">
                <a16:creationId xmlns:a16="http://schemas.microsoft.com/office/drawing/2014/main" id="{ABFB1C3F-81AD-4EE0-9BE8-A7DE84EBD966}"/>
              </a:ext>
            </a:extLst>
          </p:cNvPr>
          <p:cNvGrpSpPr/>
          <p:nvPr/>
        </p:nvGrpSpPr>
        <p:grpSpPr>
          <a:xfrm>
            <a:off x="5736247" y="2798930"/>
            <a:ext cx="2393794" cy="1199421"/>
            <a:chOff x="601944" y="5162525"/>
            <a:chExt cx="1737808" cy="119942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0266E1D-D27D-4B00-BCD7-888AA2D41699}"/>
                </a:ext>
              </a:extLst>
            </p:cNvPr>
            <p:cNvSpPr txBox="1"/>
            <p:nvPr/>
          </p:nvSpPr>
          <p:spPr>
            <a:xfrm>
              <a:off x="601944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3C9B4F0-5DA9-4224-9931-3F2606C4AEEB}"/>
                </a:ext>
              </a:extLst>
            </p:cNvPr>
            <p:cNvSpPr txBox="1"/>
            <p:nvPr/>
          </p:nvSpPr>
          <p:spPr>
            <a:xfrm>
              <a:off x="608263" y="5530949"/>
              <a:ext cx="17314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30" name="Group 4">
            <a:extLst>
              <a:ext uri="{FF2B5EF4-FFF2-40B4-BE49-F238E27FC236}">
                <a16:creationId xmlns:a16="http://schemas.microsoft.com/office/drawing/2014/main" id="{9FB63285-1430-4905-9F06-C6299E0CE006}"/>
              </a:ext>
            </a:extLst>
          </p:cNvPr>
          <p:cNvGrpSpPr/>
          <p:nvPr/>
        </p:nvGrpSpPr>
        <p:grpSpPr>
          <a:xfrm>
            <a:off x="4993104" y="5142399"/>
            <a:ext cx="2393794" cy="1199421"/>
            <a:chOff x="2598653" y="5162525"/>
            <a:chExt cx="1737808" cy="119942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459BE8-C380-416E-96CD-4137ED1AB9C6}"/>
                </a:ext>
              </a:extLst>
            </p:cNvPr>
            <p:cNvSpPr txBox="1"/>
            <p:nvPr/>
          </p:nvSpPr>
          <p:spPr>
            <a:xfrm>
              <a:off x="2598653" y="5162525"/>
              <a:ext cx="17378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50EA026-D77E-4C30-8590-7D6EE7D5A756}"/>
                </a:ext>
              </a:extLst>
            </p:cNvPr>
            <p:cNvSpPr txBox="1"/>
            <p:nvPr/>
          </p:nvSpPr>
          <p:spPr>
            <a:xfrm>
              <a:off x="2604972" y="5530949"/>
              <a:ext cx="17314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sp>
        <p:nvSpPr>
          <p:cNvPr id="33" name="Rounded Rectangle 5">
            <a:extLst>
              <a:ext uri="{FF2B5EF4-FFF2-40B4-BE49-F238E27FC236}">
                <a16:creationId xmlns:a16="http://schemas.microsoft.com/office/drawing/2014/main" id="{C898D316-0213-4E17-91AB-449C7200059F}"/>
              </a:ext>
            </a:extLst>
          </p:cNvPr>
          <p:cNvSpPr/>
          <p:nvPr/>
        </p:nvSpPr>
        <p:spPr>
          <a:xfrm flipH="1">
            <a:off x="10692569" y="4469207"/>
            <a:ext cx="467529" cy="385683"/>
          </a:xfrm>
          <a:custGeom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4" name="Teardrop 1">
            <a:extLst>
              <a:ext uri="{FF2B5EF4-FFF2-40B4-BE49-F238E27FC236}">
                <a16:creationId xmlns:a16="http://schemas.microsoft.com/office/drawing/2014/main" id="{780A3818-D91A-4AB8-9001-F07339972532}"/>
              </a:ext>
            </a:extLst>
          </p:cNvPr>
          <p:cNvSpPr/>
          <p:nvPr/>
        </p:nvSpPr>
        <p:spPr>
          <a:xfrm rot="18805992">
            <a:off x="7211243" y="4353136"/>
            <a:ext cx="519562" cy="514142"/>
          </a:xfrm>
          <a:custGeom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Rectangle 130">
            <a:extLst>
              <a:ext uri="{FF2B5EF4-FFF2-40B4-BE49-F238E27FC236}">
                <a16:creationId xmlns:a16="http://schemas.microsoft.com/office/drawing/2014/main" id="{B2CB19FE-FB3B-4E0C-8F6B-6547A1ADAA89}"/>
              </a:ext>
            </a:extLst>
          </p:cNvPr>
          <p:cNvSpPr/>
          <p:nvPr/>
        </p:nvSpPr>
        <p:spPr>
          <a:xfrm>
            <a:off x="9041433" y="4407327"/>
            <a:ext cx="403926" cy="405759"/>
          </a:xfrm>
          <a:custGeom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Block Arc 25">
            <a:extLst>
              <a:ext uri="{FF2B5EF4-FFF2-40B4-BE49-F238E27FC236}">
                <a16:creationId xmlns:a16="http://schemas.microsoft.com/office/drawing/2014/main" id="{F1CA8B71-BC52-4867-83A8-7CECEEECB2CA}"/>
              </a:ext>
            </a:extLst>
          </p:cNvPr>
          <p:cNvSpPr>
            <a:spLocks noChangeAspect="1"/>
          </p:cNvSpPr>
          <p:nvPr/>
        </p:nvSpPr>
        <p:spPr>
          <a:xfrm>
            <a:off x="5575585" y="4365525"/>
            <a:ext cx="338731" cy="489365"/>
          </a:xfrm>
          <a:custGeom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45C4AF3-5B92-7081-C6E6-6F5193575D6C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16" r="152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23902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535C9A0-0DA5-49B1-EA31-0678089878E7}"/>
              </a:ext>
            </a:extLst>
          </p:cNvPr>
          <p:cNvGrpSpPr/>
          <p:nvPr/>
        </p:nvGrpSpPr>
        <p:grpSpPr>
          <a:xfrm>
            <a:off x="961683" y="3038658"/>
            <a:ext cx="2232248" cy="2808311"/>
            <a:chOff x="961683" y="3038658"/>
            <a:chExt cx="2232248" cy="2808311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04A46370-6E21-4B8C-A801-DCCF2F7168D0}"/>
                </a:ext>
              </a:extLst>
            </p:cNvPr>
            <p:cNvGrpSpPr/>
            <p:nvPr/>
          </p:nvGrpSpPr>
          <p:grpSpPr>
            <a:xfrm>
              <a:off x="961683" y="3038658"/>
              <a:ext cx="2232248" cy="1074303"/>
              <a:chOff x="4965552" y="1736224"/>
              <a:chExt cx="2232248" cy="1074303"/>
            </a:xfrm>
          </p:grpSpPr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CFF79A00-0BCD-481E-9664-E027086950B1}"/>
                  </a:ext>
                </a:extLst>
              </p:cNvPr>
              <p:cNvSpPr txBox="1"/>
              <p:nvPr/>
            </p:nvSpPr>
            <p:spPr>
              <a:xfrm>
                <a:off x="4965552" y="1979530"/>
                <a:ext cx="223224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>
                    <a:solidFill>
                      <a:schemeClr val="bg1"/>
                    </a:solidFill>
                    <a:cs typeface="Arial" panose="020b0604020202020204" pitchFamily="34" charset="0"/>
                  </a:rPr>
                  <a:t>You can simply impress your audience and add a unique zing and appeal to your Presentations. </a:t>
                </a:r>
                <a:endParaRPr lang="ko-KR" altLang="en-US" sz="12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E76CD7B-3406-42F0-A829-BDD960C06A0D}"/>
                  </a:ext>
                </a:extLst>
              </p:cNvPr>
              <p:cNvSpPr txBox="1"/>
              <p:nvPr/>
            </p:nvSpPr>
            <p:spPr>
              <a:xfrm>
                <a:off x="4965552" y="1736224"/>
                <a:ext cx="223224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>
                    <a:solidFill>
                      <a:schemeClr val="bg1"/>
                    </a:solidFill>
                    <a:cs typeface="Arial" panose="020b0604020202020204" pitchFamily="34" charset="0"/>
                  </a:rPr>
                  <a:t>Contents Title</a:t>
                </a:r>
                <a:endParaRPr lang="ko-KR" altLang="en-US" sz="1200" b="1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5AC51F1-469A-4ADB-8CDE-3EE9A69D6605}"/>
                </a:ext>
              </a:extLst>
            </p:cNvPr>
            <p:cNvSpPr txBox="1"/>
            <p:nvPr/>
          </p:nvSpPr>
          <p:spPr>
            <a:xfrm>
              <a:off x="1429735" y="5569970"/>
              <a:ext cx="1296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69" name="Isosceles Triangle 51">
              <a:extLst>
                <a:ext uri="{FF2B5EF4-FFF2-40B4-BE49-F238E27FC236}">
                  <a16:creationId xmlns:a16="http://schemas.microsoft.com/office/drawing/2014/main" id="{C1B7769E-89F6-40B0-B3C4-D31E00A535A4}"/>
                </a:ext>
              </a:extLst>
            </p:cNvPr>
            <p:cNvSpPr/>
            <p:nvPr/>
          </p:nvSpPr>
          <p:spPr>
            <a:xfrm>
              <a:off x="1909620" y="5142810"/>
              <a:ext cx="336374" cy="246664"/>
            </a:xfrm>
            <a:custGeom>
              <a:rect l="l" t="t" r="r" b="b"/>
              <a:pathLst>
                <a:path w="3240001" h="2375905">
                  <a:moveTo>
                    <a:pt x="1974640" y="1379575"/>
                  </a:moveTo>
                  <a:lnTo>
                    <a:pt x="3240001" y="2375905"/>
                  </a:lnTo>
                  <a:lnTo>
                    <a:pt x="1" y="2375905"/>
                  </a:lnTo>
                  <a:lnTo>
                    <a:pt x="1269863" y="1399042"/>
                  </a:lnTo>
                  <a:lnTo>
                    <a:pt x="1610574" y="1745545"/>
                  </a:lnTo>
                  <a:close/>
                  <a:moveTo>
                    <a:pt x="3240001" y="126952"/>
                  </a:moveTo>
                  <a:lnTo>
                    <a:pt x="3240001" y="2258912"/>
                  </a:lnTo>
                  <a:lnTo>
                    <a:pt x="2032457" y="1334195"/>
                  </a:lnTo>
                  <a:close/>
                  <a:moveTo>
                    <a:pt x="0" y="117525"/>
                  </a:moveTo>
                  <a:lnTo>
                    <a:pt x="1207545" y="1324768"/>
                  </a:lnTo>
                  <a:lnTo>
                    <a:pt x="0" y="2249485"/>
                  </a:lnTo>
                  <a:close/>
                  <a:moveTo>
                    <a:pt x="0" y="0"/>
                  </a:moveTo>
                  <a:lnTo>
                    <a:pt x="3240000" y="0"/>
                  </a:lnTo>
                  <a:lnTo>
                    <a:pt x="1610572" y="1620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70306C0-8A08-8D59-3C1F-DE3C8027C0E7}"/>
              </a:ext>
            </a:extLst>
          </p:cNvPr>
          <p:cNvGrpSpPr/>
          <p:nvPr/>
        </p:nvGrpSpPr>
        <p:grpSpPr>
          <a:xfrm>
            <a:off x="4993315" y="3038658"/>
            <a:ext cx="2232248" cy="2807066"/>
            <a:chOff x="4993315" y="3038658"/>
            <a:chExt cx="2232248" cy="28070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865FA1A3-7F46-44D2-B612-F456A809D40F}"/>
                </a:ext>
              </a:extLst>
            </p:cNvPr>
            <p:cNvGrpSpPr/>
            <p:nvPr/>
          </p:nvGrpSpPr>
          <p:grpSpPr>
            <a:xfrm>
              <a:off x="4993315" y="3038658"/>
              <a:ext cx="2232248" cy="1074303"/>
              <a:chOff x="4965552" y="1736224"/>
              <a:chExt cx="2232248" cy="1074303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A66088F-6BA9-4F3B-A4DB-06D9933E189F}"/>
                  </a:ext>
                </a:extLst>
              </p:cNvPr>
              <p:cNvSpPr txBox="1"/>
              <p:nvPr/>
            </p:nvSpPr>
            <p:spPr>
              <a:xfrm>
                <a:off x="4965552" y="1979530"/>
                <a:ext cx="223224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>
                    <a:solidFill>
                      <a:schemeClr val="bg1"/>
                    </a:solidFill>
                    <a:cs typeface="Arial" panose="020b0604020202020204" pitchFamily="34" charset="0"/>
                  </a:rPr>
                  <a:t>You can simply impress your audience and add a unique zing and appeal to your Presentations. </a:t>
                </a:r>
                <a:endParaRPr lang="ko-KR" altLang="en-US" sz="12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738CCEF-E19E-468E-AF43-F5AFBCB9D7A9}"/>
                  </a:ext>
                </a:extLst>
              </p:cNvPr>
              <p:cNvSpPr txBox="1"/>
              <p:nvPr/>
            </p:nvSpPr>
            <p:spPr>
              <a:xfrm>
                <a:off x="4965552" y="1736224"/>
                <a:ext cx="223224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>
                    <a:solidFill>
                      <a:schemeClr val="bg1"/>
                    </a:solidFill>
                    <a:cs typeface="Arial" panose="020b0604020202020204" pitchFamily="34" charset="0"/>
                  </a:rPr>
                  <a:t>Contents Title</a:t>
                </a:r>
                <a:endParaRPr lang="ko-KR" altLang="en-US" sz="1200" b="1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8CD4956-B180-4451-BA99-0082FCF1F854}"/>
                </a:ext>
              </a:extLst>
            </p:cNvPr>
            <p:cNvSpPr txBox="1"/>
            <p:nvPr/>
          </p:nvSpPr>
          <p:spPr>
            <a:xfrm>
              <a:off x="5461367" y="5568725"/>
              <a:ext cx="1296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70" name="Rectangle 16">
              <a:extLst>
                <a:ext uri="{FF2B5EF4-FFF2-40B4-BE49-F238E27FC236}">
                  <a16:creationId xmlns:a16="http://schemas.microsoft.com/office/drawing/2014/main" id="{B5FBD92D-DF75-48B9-BCB7-AFE815ED5015}"/>
                </a:ext>
              </a:extLst>
            </p:cNvPr>
            <p:cNvSpPr/>
            <p:nvPr/>
          </p:nvSpPr>
          <p:spPr>
            <a:xfrm rot="2700000">
              <a:off x="5975149" y="4997839"/>
              <a:ext cx="268580" cy="481513"/>
            </a:xfrm>
            <a:custGeom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8611532-BC6A-994D-806A-0BA4B805C5F7}"/>
              </a:ext>
            </a:extLst>
          </p:cNvPr>
          <p:cNvGrpSpPr/>
          <p:nvPr/>
        </p:nvGrpSpPr>
        <p:grpSpPr>
          <a:xfrm>
            <a:off x="2900312" y="1704202"/>
            <a:ext cx="2232248" cy="3174338"/>
            <a:chOff x="2900312" y="1704202"/>
            <a:chExt cx="2232248" cy="3174338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DBDCE32-8E40-4B49-9F09-40A0D2755D2B}"/>
                </a:ext>
              </a:extLst>
            </p:cNvPr>
            <p:cNvGrpSpPr/>
            <p:nvPr/>
          </p:nvGrpSpPr>
          <p:grpSpPr>
            <a:xfrm>
              <a:off x="2900312" y="1704202"/>
              <a:ext cx="2232248" cy="1074303"/>
              <a:chOff x="4965552" y="1736224"/>
              <a:chExt cx="2232248" cy="1074303"/>
            </a:xfrm>
          </p:grpSpPr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F032E7D-D703-4BAE-8D54-279CFE49649D}"/>
                  </a:ext>
                </a:extLst>
              </p:cNvPr>
              <p:cNvSpPr txBox="1"/>
              <p:nvPr/>
            </p:nvSpPr>
            <p:spPr>
              <a:xfrm>
                <a:off x="4965552" y="1979530"/>
                <a:ext cx="223224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>
                    <a:solidFill>
                      <a:schemeClr val="bg1"/>
                    </a:solidFill>
                    <a:cs typeface="Arial" panose="020b0604020202020204" pitchFamily="34" charset="0"/>
                  </a:rPr>
                  <a:t>You can simply impress your audience and add a unique zing and appeal to your Presentations. </a:t>
                </a:r>
                <a:endParaRPr lang="ko-KR" altLang="en-US" sz="12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CDE19CC8-5979-4FB5-BD64-97C8638FD9CE}"/>
                  </a:ext>
                </a:extLst>
              </p:cNvPr>
              <p:cNvSpPr txBox="1"/>
              <p:nvPr/>
            </p:nvSpPr>
            <p:spPr>
              <a:xfrm>
                <a:off x="4965552" y="1736224"/>
                <a:ext cx="223224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>
                    <a:solidFill>
                      <a:schemeClr val="bg1"/>
                    </a:solidFill>
                    <a:cs typeface="Arial" panose="020b0604020202020204" pitchFamily="34" charset="0"/>
                  </a:rPr>
                  <a:t>Contents Title</a:t>
                </a:r>
                <a:endParaRPr lang="ko-KR" altLang="en-US" sz="1200" b="1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3A5AC91-AAAA-4AAC-8F36-8EAE82973801}"/>
                </a:ext>
              </a:extLst>
            </p:cNvPr>
            <p:cNvSpPr txBox="1"/>
            <p:nvPr/>
          </p:nvSpPr>
          <p:spPr>
            <a:xfrm>
              <a:off x="3445551" y="4128765"/>
              <a:ext cx="1296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71" name="Rectangle 9">
              <a:extLst>
                <a:ext uri="{FF2B5EF4-FFF2-40B4-BE49-F238E27FC236}">
                  <a16:creationId xmlns:a16="http://schemas.microsoft.com/office/drawing/2014/main" id="{86A7914A-64D5-41FC-BE5F-48F500E76490}"/>
                </a:ext>
              </a:extLst>
            </p:cNvPr>
            <p:cNvSpPr/>
            <p:nvPr/>
          </p:nvSpPr>
          <p:spPr>
            <a:xfrm>
              <a:off x="3927244" y="4567048"/>
              <a:ext cx="332759" cy="311492"/>
            </a:xfrm>
            <a:custGeom>
              <a:gdLst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20EAAD1-C163-05F2-1603-20D51867B682}"/>
              </a:ext>
            </a:extLst>
          </p:cNvPr>
          <p:cNvGrpSpPr/>
          <p:nvPr/>
        </p:nvGrpSpPr>
        <p:grpSpPr>
          <a:xfrm>
            <a:off x="7009131" y="1704202"/>
            <a:ext cx="2232248" cy="3192874"/>
            <a:chOff x="7009131" y="1704202"/>
            <a:chExt cx="2232248" cy="3192874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EB2105E-CC1F-4D74-8C06-DC67F7CC40D1}"/>
                </a:ext>
              </a:extLst>
            </p:cNvPr>
            <p:cNvGrpSpPr/>
            <p:nvPr/>
          </p:nvGrpSpPr>
          <p:grpSpPr>
            <a:xfrm>
              <a:off x="7009131" y="1704202"/>
              <a:ext cx="2232248" cy="1074303"/>
              <a:chOff x="4965552" y="1736224"/>
              <a:chExt cx="2232248" cy="1074303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90CA85D0-FE22-4119-923F-FC4B1AD8ECEA}"/>
                  </a:ext>
                </a:extLst>
              </p:cNvPr>
              <p:cNvSpPr txBox="1"/>
              <p:nvPr/>
            </p:nvSpPr>
            <p:spPr>
              <a:xfrm>
                <a:off x="4965552" y="1979530"/>
                <a:ext cx="223224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>
                    <a:solidFill>
                      <a:schemeClr val="bg1"/>
                    </a:solidFill>
                    <a:cs typeface="Arial" panose="020b0604020202020204" pitchFamily="34" charset="0"/>
                  </a:rPr>
                  <a:t>You can simply impress your audience and add a unique zing and appeal to your Presentations. </a:t>
                </a:r>
                <a:endParaRPr lang="ko-KR" altLang="en-US" sz="12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617DCFE8-83C9-4233-83C6-72238770515A}"/>
                  </a:ext>
                </a:extLst>
              </p:cNvPr>
              <p:cNvSpPr txBox="1"/>
              <p:nvPr/>
            </p:nvSpPr>
            <p:spPr>
              <a:xfrm>
                <a:off x="4965552" y="1736224"/>
                <a:ext cx="223224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>
                    <a:solidFill>
                      <a:schemeClr val="bg1"/>
                    </a:solidFill>
                    <a:cs typeface="Arial" panose="020b0604020202020204" pitchFamily="34" charset="0"/>
                  </a:rPr>
                  <a:t>Contents Title</a:t>
                </a:r>
                <a:endParaRPr lang="ko-KR" altLang="en-US" sz="1200" b="1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8199549-ECBC-41A9-8B68-C2048E96C849}"/>
                </a:ext>
              </a:extLst>
            </p:cNvPr>
            <p:cNvSpPr txBox="1"/>
            <p:nvPr/>
          </p:nvSpPr>
          <p:spPr>
            <a:xfrm>
              <a:off x="7477183" y="4127520"/>
              <a:ext cx="1296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72" name="Oval 7">
              <a:extLst>
                <a:ext uri="{FF2B5EF4-FFF2-40B4-BE49-F238E27FC236}">
                  <a16:creationId xmlns:a16="http://schemas.microsoft.com/office/drawing/2014/main" id="{C7DEF7E9-4D7D-4818-ADE3-EE383423D03F}"/>
                </a:ext>
              </a:extLst>
            </p:cNvPr>
            <p:cNvSpPr/>
            <p:nvPr/>
          </p:nvSpPr>
          <p:spPr>
            <a:xfrm>
              <a:off x="7942810" y="4532185"/>
              <a:ext cx="364891" cy="364891"/>
            </a:xfrm>
            <a:custGeom>
              <a:rect l="l" t="t" r="r" b="b"/>
              <a:pathLst>
                <a:path w="3240000" h="3240000">
                  <a:moveTo>
                    <a:pt x="1415334" y="1947658"/>
                  </a:moveTo>
                  <a:lnTo>
                    <a:pt x="838053" y="2871852"/>
                  </a:lnTo>
                  <a:cubicBezTo>
                    <a:pt x="1312591" y="3168264"/>
                    <a:pt x="1913932" y="3170879"/>
                    <a:pt x="2391030" y="2878606"/>
                  </a:cubicBezTo>
                  <a:lnTo>
                    <a:pt x="1821709" y="1949263"/>
                  </a:lnTo>
                  <a:cubicBezTo>
                    <a:pt x="1763478" y="1986502"/>
                    <a:pt x="1694174" y="2007350"/>
                    <a:pt x="1620000" y="2007350"/>
                  </a:cubicBezTo>
                  <a:cubicBezTo>
                    <a:pt x="1544621" y="2007350"/>
                    <a:pt x="1474270" y="1985818"/>
                    <a:pt x="1415334" y="1947658"/>
                  </a:cubicBezTo>
                  <a:close/>
                  <a:moveTo>
                    <a:pt x="1620001" y="1350973"/>
                  </a:moveTo>
                  <a:cubicBezTo>
                    <a:pt x="1471421" y="1350973"/>
                    <a:pt x="1350973" y="1471421"/>
                    <a:pt x="1350973" y="1620001"/>
                  </a:cubicBezTo>
                  <a:cubicBezTo>
                    <a:pt x="1350973" y="1768581"/>
                    <a:pt x="1471421" y="1889029"/>
                    <a:pt x="1620001" y="1889029"/>
                  </a:cubicBezTo>
                  <a:cubicBezTo>
                    <a:pt x="1768581" y="1889029"/>
                    <a:pt x="1889029" y="1768581"/>
                    <a:pt x="1889029" y="1620001"/>
                  </a:cubicBezTo>
                  <a:cubicBezTo>
                    <a:pt x="1889029" y="1471421"/>
                    <a:pt x="1768581" y="1350973"/>
                    <a:pt x="1620001" y="1350973"/>
                  </a:cubicBezTo>
                  <a:close/>
                  <a:moveTo>
                    <a:pt x="2324470" y="322965"/>
                  </a:moveTo>
                  <a:lnTo>
                    <a:pt x="1804044" y="1281148"/>
                  </a:lnTo>
                  <a:cubicBezTo>
                    <a:pt x="1925507" y="1345192"/>
                    <a:pt x="2007350" y="1473038"/>
                    <a:pt x="2007350" y="1620000"/>
                  </a:cubicBezTo>
                  <a:lnTo>
                    <a:pt x="2005998" y="1633413"/>
                  </a:lnTo>
                  <a:lnTo>
                    <a:pt x="3095109" y="1671260"/>
                  </a:lnTo>
                  <a:cubicBezTo>
                    <a:pt x="3114541" y="1112092"/>
                    <a:pt x="2816135" y="590008"/>
                    <a:pt x="2324470" y="322965"/>
                  </a:cubicBezTo>
                  <a:close/>
                  <a:moveTo>
                    <a:pt x="926838" y="316888"/>
                  </a:moveTo>
                  <a:cubicBezTo>
                    <a:pt x="432869" y="579644"/>
                    <a:pt x="129933" y="1099113"/>
                    <a:pt x="144500" y="1658429"/>
                  </a:cubicBezTo>
                  <a:lnTo>
                    <a:pt x="1233664" y="1630062"/>
                  </a:lnTo>
                  <a:cubicBezTo>
                    <a:pt x="1232693" y="1626734"/>
                    <a:pt x="1232650" y="1623372"/>
                    <a:pt x="1232650" y="1620000"/>
                  </a:cubicBezTo>
                  <a:cubicBezTo>
                    <a:pt x="1232650" y="1471836"/>
                    <a:pt x="1315838" y="1343102"/>
                    <a:pt x="1438904" y="1279548"/>
                  </a:cubicBez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7FD7148-B50C-8942-4817-743F761B858D}"/>
              </a:ext>
            </a:extLst>
          </p:cNvPr>
          <p:cNvGrpSpPr/>
          <p:nvPr/>
        </p:nvGrpSpPr>
        <p:grpSpPr>
          <a:xfrm>
            <a:off x="9024948" y="3038658"/>
            <a:ext cx="2232248" cy="2805821"/>
            <a:chOff x="9024948" y="3038658"/>
            <a:chExt cx="2232248" cy="2805821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387FECC-7499-440C-AE3D-D47AD40560AE}"/>
                </a:ext>
              </a:extLst>
            </p:cNvPr>
            <p:cNvGrpSpPr/>
            <p:nvPr/>
          </p:nvGrpSpPr>
          <p:grpSpPr>
            <a:xfrm>
              <a:off x="9024948" y="3038658"/>
              <a:ext cx="2232248" cy="1074303"/>
              <a:chOff x="4965552" y="1736224"/>
              <a:chExt cx="2232248" cy="1074303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7C47C7B4-E85C-437E-A516-6EB79EF95F04}"/>
                  </a:ext>
                </a:extLst>
              </p:cNvPr>
              <p:cNvSpPr txBox="1"/>
              <p:nvPr/>
            </p:nvSpPr>
            <p:spPr>
              <a:xfrm>
                <a:off x="4965552" y="1979530"/>
                <a:ext cx="223224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>
                    <a:solidFill>
                      <a:schemeClr val="bg1"/>
                    </a:solidFill>
                    <a:cs typeface="Arial" panose="020b0604020202020204" pitchFamily="34" charset="0"/>
                  </a:rPr>
                  <a:t>You can simply impress your audience and add a unique zing and appeal to your Presentations. </a:t>
                </a:r>
                <a:endParaRPr lang="ko-KR" altLang="en-US" sz="12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C81E6A6D-063D-4A18-9157-2BEC725312ED}"/>
                  </a:ext>
                </a:extLst>
              </p:cNvPr>
              <p:cNvSpPr txBox="1"/>
              <p:nvPr/>
            </p:nvSpPr>
            <p:spPr>
              <a:xfrm>
                <a:off x="4965552" y="1736224"/>
                <a:ext cx="223224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>
                    <a:solidFill>
                      <a:schemeClr val="bg1"/>
                    </a:solidFill>
                    <a:cs typeface="Arial" panose="020b0604020202020204" pitchFamily="34" charset="0"/>
                  </a:rPr>
                  <a:t>Contents Title</a:t>
                </a:r>
                <a:endParaRPr lang="ko-KR" altLang="en-US" sz="1200" b="1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F21E6B52-0157-428D-92D0-5D6EC67D297B}"/>
                </a:ext>
              </a:extLst>
            </p:cNvPr>
            <p:cNvSpPr txBox="1"/>
            <p:nvPr/>
          </p:nvSpPr>
          <p:spPr>
            <a:xfrm>
              <a:off x="9493000" y="5567480"/>
              <a:ext cx="1296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73" name="Rounded Rectangle 27">
              <a:extLst>
                <a:ext uri="{FF2B5EF4-FFF2-40B4-BE49-F238E27FC236}">
                  <a16:creationId xmlns:a16="http://schemas.microsoft.com/office/drawing/2014/main" id="{E8AC2CE2-5061-4E42-B09A-DFE21809E623}"/>
                </a:ext>
              </a:extLst>
            </p:cNvPr>
            <p:cNvSpPr/>
            <p:nvPr/>
          </p:nvSpPr>
          <p:spPr>
            <a:xfrm>
              <a:off x="9966141" y="5107926"/>
              <a:ext cx="349863" cy="268742"/>
            </a:xfrm>
            <a:custGeom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325B6204-FE65-4614-A1FD-6A5B4F84C5CD}"/>
              </a:ext>
            </a:extLst>
          </p:cNvPr>
          <p:cNvSpPr/>
          <p:nvPr/>
        </p:nvSpPr>
        <p:spPr>
          <a:xfrm flipV="1">
            <a:off x="5010118" y="3997254"/>
            <a:ext cx="2141492" cy="882200"/>
          </a:xfrm>
          <a:custGeom>
            <a:gdLst>
              <a:gd name="connsiteX0" fmla="*/ 1163409 w 2312977"/>
              <a:gd name="connsiteY0" fmla="*/ 0 h 952844"/>
              <a:gd name="connsiteX1" fmla="*/ 1244592 w 2312977"/>
              <a:gd name="connsiteY1" fmla="*/ 237644 h 952844"/>
              <a:gd name="connsiteX2" fmla="*/ 1321591 w 2312977"/>
              <a:gd name="connsiteY2" fmla="*/ 241584 h 952844"/>
              <a:gd name="connsiteX3" fmla="*/ 2312977 w 2312977"/>
              <a:gd name="connsiteY3" fmla="*/ 809964 h 952844"/>
              <a:gd name="connsiteX4" fmla="*/ 2142794 w 2312977"/>
              <a:gd name="connsiteY4" fmla="*/ 936738 h 952844"/>
              <a:gd name="connsiteX5" fmla="*/ 1153428 w 2312977"/>
              <a:gd name="connsiteY5" fmla="*/ 445095 h 952844"/>
              <a:gd name="connsiteX6" fmla="*/ 172230 w 2312977"/>
              <a:gd name="connsiteY6" fmla="*/ 952844 h 952844"/>
              <a:gd name="connsiteX7" fmla="*/ 0 w 2312977"/>
              <a:gd name="connsiteY7" fmla="*/ 828868 h 952844"/>
              <a:gd name="connsiteX8" fmla="*/ 981964 w 2312977"/>
              <a:gd name="connsiteY8" fmla="*/ 244360 h 952844"/>
              <a:gd name="connsiteX9" fmla="*/ 1082247 w 2312977"/>
              <a:gd name="connsiteY9" fmla="*/ 237584 h 95284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2977" h="952844">
                <a:moveTo>
                  <a:pt x="1163409" y="0"/>
                </a:moveTo>
                <a:lnTo>
                  <a:pt x="1244592" y="237644"/>
                </a:lnTo>
                <a:lnTo>
                  <a:pt x="1321591" y="241584"/>
                </a:lnTo>
                <a:cubicBezTo>
                  <a:pt x="1714005" y="285120"/>
                  <a:pt x="2074114" y="489313"/>
                  <a:pt x="2312977" y="809964"/>
                </a:cubicBezTo>
                <a:lnTo>
                  <a:pt x="2142794" y="936738"/>
                </a:lnTo>
                <a:cubicBezTo>
                  <a:pt x="1910220" y="624530"/>
                  <a:pt x="1542728" y="441913"/>
                  <a:pt x="1153428" y="445095"/>
                </a:cubicBezTo>
                <a:cubicBezTo>
                  <a:pt x="764128" y="448277"/>
                  <a:pt x="399670" y="636876"/>
                  <a:pt x="172230" y="952844"/>
                </a:cubicBezTo>
                <a:lnTo>
                  <a:pt x="0" y="828868"/>
                </a:lnTo>
                <a:cubicBezTo>
                  <a:pt x="233591" y="504355"/>
                  <a:pt x="590314" y="294304"/>
                  <a:pt x="981964" y="244360"/>
                </a:cubicBezTo>
                <a:lnTo>
                  <a:pt x="1082247" y="2375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A979E3DD-2DBC-4B81-8F54-B8D0E5504912}"/>
              </a:ext>
            </a:extLst>
          </p:cNvPr>
          <p:cNvSpPr/>
          <p:nvPr/>
        </p:nvSpPr>
        <p:spPr>
          <a:xfrm rot="10800000" flipV="1">
            <a:off x="2991068" y="3197683"/>
            <a:ext cx="2141492" cy="882200"/>
          </a:xfrm>
          <a:custGeom>
            <a:gdLst>
              <a:gd name="connsiteX0" fmla="*/ 1163409 w 2312977"/>
              <a:gd name="connsiteY0" fmla="*/ 0 h 952844"/>
              <a:gd name="connsiteX1" fmla="*/ 1244592 w 2312977"/>
              <a:gd name="connsiteY1" fmla="*/ 237644 h 952844"/>
              <a:gd name="connsiteX2" fmla="*/ 1321591 w 2312977"/>
              <a:gd name="connsiteY2" fmla="*/ 241584 h 952844"/>
              <a:gd name="connsiteX3" fmla="*/ 2312977 w 2312977"/>
              <a:gd name="connsiteY3" fmla="*/ 809964 h 952844"/>
              <a:gd name="connsiteX4" fmla="*/ 2142794 w 2312977"/>
              <a:gd name="connsiteY4" fmla="*/ 936738 h 952844"/>
              <a:gd name="connsiteX5" fmla="*/ 1153428 w 2312977"/>
              <a:gd name="connsiteY5" fmla="*/ 445095 h 952844"/>
              <a:gd name="connsiteX6" fmla="*/ 172230 w 2312977"/>
              <a:gd name="connsiteY6" fmla="*/ 952844 h 952844"/>
              <a:gd name="connsiteX7" fmla="*/ 0 w 2312977"/>
              <a:gd name="connsiteY7" fmla="*/ 828868 h 952844"/>
              <a:gd name="connsiteX8" fmla="*/ 981964 w 2312977"/>
              <a:gd name="connsiteY8" fmla="*/ 244360 h 952844"/>
              <a:gd name="connsiteX9" fmla="*/ 1082247 w 2312977"/>
              <a:gd name="connsiteY9" fmla="*/ 237584 h 95284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2977" h="952844">
                <a:moveTo>
                  <a:pt x="1163409" y="0"/>
                </a:moveTo>
                <a:lnTo>
                  <a:pt x="1244592" y="237644"/>
                </a:lnTo>
                <a:lnTo>
                  <a:pt x="1321591" y="241584"/>
                </a:lnTo>
                <a:cubicBezTo>
                  <a:pt x="1714005" y="285120"/>
                  <a:pt x="2074114" y="489313"/>
                  <a:pt x="2312977" y="809964"/>
                </a:cubicBezTo>
                <a:lnTo>
                  <a:pt x="2142794" y="936738"/>
                </a:lnTo>
                <a:cubicBezTo>
                  <a:pt x="1910220" y="624530"/>
                  <a:pt x="1542728" y="441913"/>
                  <a:pt x="1153428" y="445095"/>
                </a:cubicBezTo>
                <a:cubicBezTo>
                  <a:pt x="764128" y="448277"/>
                  <a:pt x="399670" y="636876"/>
                  <a:pt x="172230" y="952844"/>
                </a:cubicBezTo>
                <a:lnTo>
                  <a:pt x="0" y="828868"/>
                </a:lnTo>
                <a:cubicBezTo>
                  <a:pt x="233591" y="504355"/>
                  <a:pt x="590314" y="294304"/>
                  <a:pt x="981964" y="244360"/>
                </a:cubicBezTo>
                <a:lnTo>
                  <a:pt x="1082247" y="23758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52C51CF9-241D-4A8E-839B-CF982FC14A0D}"/>
              </a:ext>
            </a:extLst>
          </p:cNvPr>
          <p:cNvSpPr/>
          <p:nvPr/>
        </p:nvSpPr>
        <p:spPr>
          <a:xfrm flipV="1">
            <a:off x="972019" y="3997254"/>
            <a:ext cx="2141492" cy="882200"/>
          </a:xfrm>
          <a:custGeom>
            <a:gdLst>
              <a:gd name="connsiteX0" fmla="*/ 1163409 w 2312977"/>
              <a:gd name="connsiteY0" fmla="*/ 0 h 952844"/>
              <a:gd name="connsiteX1" fmla="*/ 1244592 w 2312977"/>
              <a:gd name="connsiteY1" fmla="*/ 237644 h 952844"/>
              <a:gd name="connsiteX2" fmla="*/ 1321591 w 2312977"/>
              <a:gd name="connsiteY2" fmla="*/ 241584 h 952844"/>
              <a:gd name="connsiteX3" fmla="*/ 2312977 w 2312977"/>
              <a:gd name="connsiteY3" fmla="*/ 809964 h 952844"/>
              <a:gd name="connsiteX4" fmla="*/ 2142794 w 2312977"/>
              <a:gd name="connsiteY4" fmla="*/ 936738 h 952844"/>
              <a:gd name="connsiteX5" fmla="*/ 1153428 w 2312977"/>
              <a:gd name="connsiteY5" fmla="*/ 445095 h 952844"/>
              <a:gd name="connsiteX6" fmla="*/ 172230 w 2312977"/>
              <a:gd name="connsiteY6" fmla="*/ 952844 h 952844"/>
              <a:gd name="connsiteX7" fmla="*/ 0 w 2312977"/>
              <a:gd name="connsiteY7" fmla="*/ 828868 h 952844"/>
              <a:gd name="connsiteX8" fmla="*/ 981964 w 2312977"/>
              <a:gd name="connsiteY8" fmla="*/ 244360 h 952844"/>
              <a:gd name="connsiteX9" fmla="*/ 1082247 w 2312977"/>
              <a:gd name="connsiteY9" fmla="*/ 237584 h 95284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2977" h="952844">
                <a:moveTo>
                  <a:pt x="1163409" y="0"/>
                </a:moveTo>
                <a:lnTo>
                  <a:pt x="1244592" y="237644"/>
                </a:lnTo>
                <a:lnTo>
                  <a:pt x="1321591" y="241584"/>
                </a:lnTo>
                <a:cubicBezTo>
                  <a:pt x="1714005" y="285120"/>
                  <a:pt x="2074114" y="489313"/>
                  <a:pt x="2312977" y="809964"/>
                </a:cubicBezTo>
                <a:lnTo>
                  <a:pt x="2142794" y="936738"/>
                </a:lnTo>
                <a:cubicBezTo>
                  <a:pt x="1910220" y="624530"/>
                  <a:pt x="1542728" y="441913"/>
                  <a:pt x="1153428" y="445095"/>
                </a:cubicBezTo>
                <a:cubicBezTo>
                  <a:pt x="764128" y="448277"/>
                  <a:pt x="399670" y="636876"/>
                  <a:pt x="172230" y="952844"/>
                </a:cubicBezTo>
                <a:lnTo>
                  <a:pt x="0" y="828868"/>
                </a:lnTo>
                <a:cubicBezTo>
                  <a:pt x="233591" y="504355"/>
                  <a:pt x="590314" y="294304"/>
                  <a:pt x="981964" y="244360"/>
                </a:cubicBezTo>
                <a:lnTo>
                  <a:pt x="1082247" y="2375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731648A7-7DB5-411F-AC5F-AC87EE07E3C5}"/>
              </a:ext>
            </a:extLst>
          </p:cNvPr>
          <p:cNvSpPr/>
          <p:nvPr/>
        </p:nvSpPr>
        <p:spPr>
          <a:xfrm flipV="1">
            <a:off x="9048216" y="3997254"/>
            <a:ext cx="2141492" cy="882200"/>
          </a:xfrm>
          <a:custGeom>
            <a:gdLst>
              <a:gd name="connsiteX0" fmla="*/ 1163409 w 2312977"/>
              <a:gd name="connsiteY0" fmla="*/ 0 h 952844"/>
              <a:gd name="connsiteX1" fmla="*/ 1244592 w 2312977"/>
              <a:gd name="connsiteY1" fmla="*/ 237644 h 952844"/>
              <a:gd name="connsiteX2" fmla="*/ 1321591 w 2312977"/>
              <a:gd name="connsiteY2" fmla="*/ 241584 h 952844"/>
              <a:gd name="connsiteX3" fmla="*/ 2312977 w 2312977"/>
              <a:gd name="connsiteY3" fmla="*/ 809964 h 952844"/>
              <a:gd name="connsiteX4" fmla="*/ 2142794 w 2312977"/>
              <a:gd name="connsiteY4" fmla="*/ 936738 h 952844"/>
              <a:gd name="connsiteX5" fmla="*/ 1153428 w 2312977"/>
              <a:gd name="connsiteY5" fmla="*/ 445095 h 952844"/>
              <a:gd name="connsiteX6" fmla="*/ 172230 w 2312977"/>
              <a:gd name="connsiteY6" fmla="*/ 952844 h 952844"/>
              <a:gd name="connsiteX7" fmla="*/ 0 w 2312977"/>
              <a:gd name="connsiteY7" fmla="*/ 828868 h 952844"/>
              <a:gd name="connsiteX8" fmla="*/ 981964 w 2312977"/>
              <a:gd name="connsiteY8" fmla="*/ 244360 h 952844"/>
              <a:gd name="connsiteX9" fmla="*/ 1082247 w 2312977"/>
              <a:gd name="connsiteY9" fmla="*/ 237584 h 95284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2977" h="952844">
                <a:moveTo>
                  <a:pt x="1163409" y="0"/>
                </a:moveTo>
                <a:lnTo>
                  <a:pt x="1244592" y="237644"/>
                </a:lnTo>
                <a:lnTo>
                  <a:pt x="1321591" y="241584"/>
                </a:lnTo>
                <a:cubicBezTo>
                  <a:pt x="1714005" y="285120"/>
                  <a:pt x="2074114" y="489313"/>
                  <a:pt x="2312977" y="809964"/>
                </a:cubicBezTo>
                <a:lnTo>
                  <a:pt x="2142794" y="936738"/>
                </a:lnTo>
                <a:cubicBezTo>
                  <a:pt x="1910220" y="624530"/>
                  <a:pt x="1542728" y="441913"/>
                  <a:pt x="1153428" y="445095"/>
                </a:cubicBezTo>
                <a:cubicBezTo>
                  <a:pt x="764128" y="448277"/>
                  <a:pt x="399670" y="636876"/>
                  <a:pt x="172230" y="952844"/>
                </a:cubicBezTo>
                <a:lnTo>
                  <a:pt x="0" y="828868"/>
                </a:lnTo>
                <a:cubicBezTo>
                  <a:pt x="233591" y="504355"/>
                  <a:pt x="590314" y="294304"/>
                  <a:pt x="981964" y="244360"/>
                </a:cubicBezTo>
                <a:lnTo>
                  <a:pt x="1082247" y="23758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B23E90A1-10DA-447A-AAC9-ABF8E1FE05B4}"/>
              </a:ext>
            </a:extLst>
          </p:cNvPr>
          <p:cNvSpPr/>
          <p:nvPr/>
        </p:nvSpPr>
        <p:spPr>
          <a:xfrm rot="10800000" flipV="1">
            <a:off x="7029167" y="3197684"/>
            <a:ext cx="2141492" cy="882200"/>
          </a:xfrm>
          <a:custGeom>
            <a:gdLst>
              <a:gd name="connsiteX0" fmla="*/ 1163409 w 2312977"/>
              <a:gd name="connsiteY0" fmla="*/ 0 h 952844"/>
              <a:gd name="connsiteX1" fmla="*/ 1244592 w 2312977"/>
              <a:gd name="connsiteY1" fmla="*/ 237644 h 952844"/>
              <a:gd name="connsiteX2" fmla="*/ 1321591 w 2312977"/>
              <a:gd name="connsiteY2" fmla="*/ 241584 h 952844"/>
              <a:gd name="connsiteX3" fmla="*/ 2312977 w 2312977"/>
              <a:gd name="connsiteY3" fmla="*/ 809964 h 952844"/>
              <a:gd name="connsiteX4" fmla="*/ 2142794 w 2312977"/>
              <a:gd name="connsiteY4" fmla="*/ 936738 h 952844"/>
              <a:gd name="connsiteX5" fmla="*/ 1153428 w 2312977"/>
              <a:gd name="connsiteY5" fmla="*/ 445095 h 952844"/>
              <a:gd name="connsiteX6" fmla="*/ 172230 w 2312977"/>
              <a:gd name="connsiteY6" fmla="*/ 952844 h 952844"/>
              <a:gd name="connsiteX7" fmla="*/ 0 w 2312977"/>
              <a:gd name="connsiteY7" fmla="*/ 828868 h 952844"/>
              <a:gd name="connsiteX8" fmla="*/ 981964 w 2312977"/>
              <a:gd name="connsiteY8" fmla="*/ 244360 h 952844"/>
              <a:gd name="connsiteX9" fmla="*/ 1082247 w 2312977"/>
              <a:gd name="connsiteY9" fmla="*/ 237584 h 95284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2977" h="952844">
                <a:moveTo>
                  <a:pt x="1163409" y="0"/>
                </a:moveTo>
                <a:lnTo>
                  <a:pt x="1244592" y="237644"/>
                </a:lnTo>
                <a:lnTo>
                  <a:pt x="1321591" y="241584"/>
                </a:lnTo>
                <a:cubicBezTo>
                  <a:pt x="1714005" y="285120"/>
                  <a:pt x="2074114" y="489313"/>
                  <a:pt x="2312977" y="809964"/>
                </a:cubicBezTo>
                <a:lnTo>
                  <a:pt x="2142794" y="936738"/>
                </a:lnTo>
                <a:cubicBezTo>
                  <a:pt x="1910220" y="624530"/>
                  <a:pt x="1542728" y="441913"/>
                  <a:pt x="1153428" y="445095"/>
                </a:cubicBezTo>
                <a:cubicBezTo>
                  <a:pt x="764128" y="448277"/>
                  <a:pt x="399670" y="636876"/>
                  <a:pt x="172230" y="952844"/>
                </a:cubicBezTo>
                <a:lnTo>
                  <a:pt x="0" y="828868"/>
                </a:lnTo>
                <a:cubicBezTo>
                  <a:pt x="233591" y="504355"/>
                  <a:pt x="590314" y="294304"/>
                  <a:pt x="981964" y="244360"/>
                </a:cubicBezTo>
                <a:lnTo>
                  <a:pt x="1082247" y="23758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802265"/>
      </p:ext>
    </p:extLst>
  </p:cSld>
  <p:clrMapOvr>
    <a:masterClrMapping/>
  </p:clrMapOvr>
  <mc:AlternateContent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77" grpId="0" animBg="1"/>
      <p:bldP spid="78" grpId="0" animBg="1"/>
      <p:bldP spid="79" grpId="0" animBg="1"/>
      <p:bldP spid="8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9DDB77-EDA2-4AB5-94A0-9007E46D023C}"/>
              </a:ext>
            </a:extLst>
          </p:cNvPr>
          <p:cNvSpPr txBox="1"/>
          <p:nvPr/>
        </p:nvSpPr>
        <p:spPr>
          <a:xfrm>
            <a:off x="5333999" y="1408914"/>
            <a:ext cx="6329621" cy="1538883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pPr algn="r"/>
            <a:r>
              <a:rPr lang="en-US" altLang="ko-KR" sz="50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We Create Professional </a:t>
            </a:r>
            <a:r>
              <a:rPr lang="en-US" altLang="ko-KR" sz="5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Presentation Designed</a:t>
            </a:r>
            <a:endParaRPr lang="ko-KR" altLang="en-US" sz="5000">
              <a:solidFill>
                <a:schemeClr val="accent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4" name="직사각형 31">
            <a:extLst>
              <a:ext uri="{FF2B5EF4-FFF2-40B4-BE49-F238E27FC236}">
                <a16:creationId xmlns:a16="http://schemas.microsoft.com/office/drawing/2014/main" id="{CCAEB733-A5EF-4188-9CA1-24A0C4CEFF71}"/>
              </a:ext>
            </a:extLst>
          </p:cNvPr>
          <p:cNvSpPr/>
          <p:nvPr/>
        </p:nvSpPr>
        <p:spPr>
          <a:xfrm flipH="1">
            <a:off x="6702178" y="5088336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b="1">
                <a:solidFill>
                  <a:schemeClr val="bg1"/>
                </a:solidFill>
              </a:rPr>
              <a:t>Content Here </a:t>
            </a:r>
            <a:r>
              <a:rPr lang="en-US" altLang="ko-KR" sz="1200">
                <a:solidFill>
                  <a:schemeClr val="bg1"/>
                </a:solidFill>
              </a:rPr>
              <a:t>: </a:t>
            </a:r>
            <a:r>
              <a:rPr lang="en-US" altLang="ko-KR" sz="1200">
                <a:solidFill>
                  <a:schemeClr val="bg1"/>
                </a:solidFill>
                <a:cs typeface="Arial" panose="020b0604020202020204" pitchFamily="34" charset="0"/>
              </a:rPr>
              <a:t>I hope and I believe that this Template will your Time. </a:t>
            </a:r>
            <a:endParaRPr lang="en-US" altLang="ko-KR" sz="1200">
              <a:solidFill>
                <a:schemeClr val="bg1"/>
              </a:solidFill>
            </a:endParaRPr>
          </a:p>
        </p:txBody>
      </p:sp>
      <p:sp>
        <p:nvSpPr>
          <p:cNvPr id="5" name="직사각형 32">
            <a:extLst>
              <a:ext uri="{FF2B5EF4-FFF2-40B4-BE49-F238E27FC236}">
                <a16:creationId xmlns:a16="http://schemas.microsoft.com/office/drawing/2014/main" id="{9BDEE5BC-8034-48F8-8E93-3DCD3142C605}"/>
              </a:ext>
            </a:extLst>
          </p:cNvPr>
          <p:cNvSpPr/>
          <p:nvPr/>
        </p:nvSpPr>
        <p:spPr>
          <a:xfrm flipH="1">
            <a:off x="6702178" y="5464406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b="1">
                <a:solidFill>
                  <a:schemeClr val="bg1"/>
                </a:solidFill>
              </a:rPr>
              <a:t>Content Here </a:t>
            </a:r>
            <a:r>
              <a:rPr lang="en-US" altLang="ko-KR" sz="1200">
                <a:solidFill>
                  <a:schemeClr val="bg1"/>
                </a:solidFill>
              </a:rPr>
              <a:t>: </a:t>
            </a:r>
            <a:r>
              <a:rPr lang="en-US" altLang="ko-KR" sz="1200">
                <a:solidFill>
                  <a:schemeClr val="bg1"/>
                </a:solidFill>
                <a:cs typeface="Arial" panose="020b0604020202020204" pitchFamily="34" charset="0"/>
              </a:rPr>
              <a:t>I hope and I believe that this Template will your Time. </a:t>
            </a:r>
            <a:endParaRPr lang="en-US" altLang="ko-KR" sz="1200">
              <a:solidFill>
                <a:schemeClr val="bg1"/>
              </a:solidFill>
            </a:endParaRPr>
          </a:p>
        </p:txBody>
      </p:sp>
      <p:sp>
        <p:nvSpPr>
          <p:cNvPr id="6" name="직사각형 33">
            <a:extLst>
              <a:ext uri="{FF2B5EF4-FFF2-40B4-BE49-F238E27FC236}">
                <a16:creationId xmlns:a16="http://schemas.microsoft.com/office/drawing/2014/main" id="{3CEAAFC2-DD37-455F-AAB2-BB682A5E0831}"/>
              </a:ext>
            </a:extLst>
          </p:cNvPr>
          <p:cNvSpPr/>
          <p:nvPr/>
        </p:nvSpPr>
        <p:spPr>
          <a:xfrm flipH="1">
            <a:off x="6702178" y="5840478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b="1">
                <a:solidFill>
                  <a:schemeClr val="bg1"/>
                </a:solidFill>
              </a:rPr>
              <a:t>Content Here </a:t>
            </a:r>
            <a:r>
              <a:rPr lang="en-US" altLang="ko-KR" sz="1200">
                <a:solidFill>
                  <a:schemeClr val="bg1"/>
                </a:solidFill>
              </a:rPr>
              <a:t>: </a:t>
            </a:r>
            <a:r>
              <a:rPr lang="en-US" altLang="ko-KR" sz="1200">
                <a:solidFill>
                  <a:schemeClr val="bg1"/>
                </a:solidFill>
                <a:cs typeface="Arial" panose="020b0604020202020204" pitchFamily="34" charset="0"/>
              </a:rPr>
              <a:t>I hope and I believe that this Template will your Time. </a:t>
            </a:r>
            <a:endParaRPr lang="en-US" altLang="ko-KR" sz="1200">
              <a:solidFill>
                <a:schemeClr val="bg1"/>
              </a:solidFill>
            </a:endParaRPr>
          </a:p>
        </p:txBody>
      </p:sp>
      <p:sp>
        <p:nvSpPr>
          <p:cNvPr id="21" name="Parallelogram 20">
            <a:extLst>
              <a:ext uri="{FF2B5EF4-FFF2-40B4-BE49-F238E27FC236}">
                <a16:creationId xmlns:a16="http://schemas.microsoft.com/office/drawing/2014/main" id="{B5DCDFE6-822B-46A6-8A70-D4145758E3C0}"/>
              </a:ext>
            </a:extLst>
          </p:cNvPr>
          <p:cNvSpPr/>
          <p:nvPr/>
        </p:nvSpPr>
        <p:spPr>
          <a:xfrm>
            <a:off x="876300" y="0"/>
            <a:ext cx="4191000" cy="6858000"/>
          </a:xfrm>
          <a:prstGeom prst="parallelogram">
            <a:avLst>
              <a:gd name="adj" fmla="val 95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51D14580-A169-4F5E-8BCB-62B9573AB4A2}"/>
              </a:ext>
            </a:extLst>
          </p:cNvPr>
          <p:cNvSpPr/>
          <p:nvPr/>
        </p:nvSpPr>
        <p:spPr>
          <a:xfrm>
            <a:off x="1986574" y="0"/>
            <a:ext cx="4191000" cy="6858000"/>
          </a:xfrm>
          <a:prstGeom prst="parallelogram">
            <a:avLst>
              <a:gd name="adj" fmla="val 95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AC0440E3-79C9-9F1A-2165-FBA82CE53514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1000" contras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92" t="11853" r="38791" b="4834"/>
          <a:stretch>
            <a:fillRect/>
          </a:stretch>
        </p:blipFill>
        <p:spPr>
          <a:xfrm>
            <a:off x="0" y="0"/>
            <a:ext cx="6206149" cy="6858000"/>
          </a:xfrm>
        </p:spPr>
      </p:pic>
    </p:spTree>
    <p:extLst>
      <p:ext uri="{BB962C8B-B14F-4D97-AF65-F5344CB8AC3E}">
        <p14:creationId xmlns:p14="http://schemas.microsoft.com/office/powerpoint/2010/main" val="4141763667"/>
      </p:ext>
    </p:extLst>
  </p:cSld>
  <p:clrMapOvr>
    <a:masterClrMapping/>
  </p:clrMapOvr>
  <p:transition/>
  <p:timing/>
</p:sld>
</file>

<file path=ppt/slides/slide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>
                <a:solidFill>
                  <a:schemeClr val="bg1"/>
                </a:solidFill>
              </a:rPr>
              <a:t>Infographic</a:t>
            </a:r>
            <a:r>
              <a:rPr lang="en-US"/>
              <a:t> </a:t>
            </a:r>
            <a:r>
              <a:rPr lang="en-US">
                <a:solidFill>
                  <a:schemeClr val="bg1"/>
                </a:solidFill>
              </a:rPr>
              <a:t>Style</a:t>
            </a:r>
          </a:p>
        </p:txBody>
      </p:sp>
      <p:graphicFrame>
        <p:nvGraphicFramePr>
          <p:cNvPr id="4" name="Chart 2">
            <a:extLst>
              <a:ext uri="{FF2B5EF4-FFF2-40B4-BE49-F238E27FC236}">
                <a16:creationId xmlns:a16="http://schemas.microsoft.com/office/drawing/2014/main" id="{543CE84E-3B53-4ADB-920A-787EF8F5A979}"/>
              </a:ext>
            </a:extLst>
          </p:cNvPr>
          <p:cNvGraphicFramePr/>
          <p:nvPr/>
        </p:nvGraphicFramePr>
        <p:xfrm>
          <a:off x="3988051" y="4013781"/>
          <a:ext cx="1414800" cy="1278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graphicFrame>
        <p:nvGraphicFramePr>
          <p:cNvPr id="5" name="Chart 2">
            <a:extLst>
              <a:ext uri="{FF2B5EF4-FFF2-40B4-BE49-F238E27FC236}">
                <a16:creationId xmlns:a16="http://schemas.microsoft.com/office/drawing/2014/main" id="{F4F61160-13D1-4F40-BC9C-9F473B3E2DF1}"/>
              </a:ext>
            </a:extLst>
          </p:cNvPr>
          <p:cNvGraphicFramePr/>
          <p:nvPr/>
        </p:nvGraphicFramePr>
        <p:xfrm>
          <a:off x="1341448" y="4013781"/>
          <a:ext cx="1414800" cy="1278000"/>
        </p:xfrm>
        <a:graphic>
          <a:graphicData uri="http://schemas.openxmlformats.org/drawingml/2006/chart">
            <c:chart xmlns:c="http://schemas.openxmlformats.org/drawingml/2006/chart" r:id="rId3"/>
          </a:graphicData>
        </a:graphic>
      </p:graphicFrame>
      <p:graphicFrame>
        <p:nvGraphicFramePr>
          <p:cNvPr id="6" name="Chart 2">
            <a:extLst>
              <a:ext uri="{FF2B5EF4-FFF2-40B4-BE49-F238E27FC236}">
                <a16:creationId xmlns:a16="http://schemas.microsoft.com/office/drawing/2014/main" id="{AA442DA7-A74A-455A-829E-295A458BE364}"/>
              </a:ext>
            </a:extLst>
          </p:cNvPr>
          <p:cNvGraphicFramePr/>
          <p:nvPr/>
        </p:nvGraphicFramePr>
        <p:xfrm>
          <a:off x="3988051" y="1736468"/>
          <a:ext cx="1414800" cy="1278000"/>
        </p:xfrm>
        <a:graphic>
          <a:graphicData uri="http://schemas.openxmlformats.org/drawingml/2006/chart">
            <c:chart xmlns:c="http://schemas.openxmlformats.org/drawingml/2006/chart" r:id="rId4"/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4A982A38-FF9E-4423-9BDF-F191FDA7C885}"/>
              </a:ext>
            </a:extLst>
          </p:cNvPr>
          <p:cNvSpPr/>
          <p:nvPr/>
        </p:nvSpPr>
        <p:spPr>
          <a:xfrm>
            <a:off x="1690236" y="4294704"/>
            <a:ext cx="717227" cy="717227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8" name="Donut 25">
            <a:extLst>
              <a:ext uri="{FF2B5EF4-FFF2-40B4-BE49-F238E27FC236}">
                <a16:creationId xmlns:a16="http://schemas.microsoft.com/office/drawing/2014/main" id="{C61F92FC-87AF-4786-86E8-485BFBA3784C}"/>
              </a:ext>
            </a:extLst>
          </p:cNvPr>
          <p:cNvSpPr/>
          <p:nvPr/>
        </p:nvSpPr>
        <p:spPr>
          <a:xfrm>
            <a:off x="2292734" y="4933756"/>
            <a:ext cx="264284" cy="264284"/>
          </a:xfrm>
          <a:prstGeom prst="donu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3ED055-F6D6-4107-9FC3-BB32002F2C3C}"/>
              </a:ext>
            </a:extLst>
          </p:cNvPr>
          <p:cNvSpPr/>
          <p:nvPr/>
        </p:nvSpPr>
        <p:spPr>
          <a:xfrm>
            <a:off x="4336382" y="4294704"/>
            <a:ext cx="717227" cy="717227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0" name="Donut 54">
            <a:extLst>
              <a:ext uri="{FF2B5EF4-FFF2-40B4-BE49-F238E27FC236}">
                <a16:creationId xmlns:a16="http://schemas.microsoft.com/office/drawing/2014/main" id="{6A5304EC-579A-4BDC-9561-2444BFDD3398}"/>
              </a:ext>
            </a:extLst>
          </p:cNvPr>
          <p:cNvSpPr/>
          <p:nvPr/>
        </p:nvSpPr>
        <p:spPr>
          <a:xfrm>
            <a:off x="3972899" y="4628540"/>
            <a:ext cx="264284" cy="252077"/>
          </a:xfrm>
          <a:prstGeom prst="don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D569F4-DEA1-4FFF-9394-BEA2A7F961DB}"/>
              </a:ext>
            </a:extLst>
          </p:cNvPr>
          <p:cNvSpPr/>
          <p:nvPr/>
        </p:nvSpPr>
        <p:spPr>
          <a:xfrm>
            <a:off x="4336382" y="2017391"/>
            <a:ext cx="717227" cy="717227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2" name="Donut 24">
            <a:extLst>
              <a:ext uri="{FF2B5EF4-FFF2-40B4-BE49-F238E27FC236}">
                <a16:creationId xmlns:a16="http://schemas.microsoft.com/office/drawing/2014/main" id="{55F2C16A-B249-4CB1-B5E5-B4437F67AC8C}"/>
              </a:ext>
            </a:extLst>
          </p:cNvPr>
          <p:cNvSpPr/>
          <p:nvPr/>
        </p:nvSpPr>
        <p:spPr>
          <a:xfrm>
            <a:off x="4225913" y="2695105"/>
            <a:ext cx="264284" cy="264284"/>
          </a:xfrm>
          <a:prstGeom prst="don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457EC50D-5C73-4CA6-B097-6457FC46F1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4318465"/>
              </p:ext>
            </p:extLst>
          </p:nvPr>
        </p:nvGraphicFramePr>
        <p:xfrm>
          <a:off x="1341448" y="1736468"/>
          <a:ext cx="1414800" cy="1278000"/>
        </p:xfrm>
        <a:graphic>
          <a:graphicData uri="http://schemas.openxmlformats.org/drawingml/2006/chart">
            <c:chart xmlns:c="http://schemas.openxmlformats.org/drawingml/2006/chart" r:id="rId5"/>
          </a:graphicData>
        </a:graphic>
      </p:graphicFrame>
      <p:sp>
        <p:nvSpPr>
          <p:cNvPr id="14" name="Oval 13">
            <a:extLst>
              <a:ext uri="{FF2B5EF4-FFF2-40B4-BE49-F238E27FC236}">
                <a16:creationId xmlns:a16="http://schemas.microsoft.com/office/drawing/2014/main" id="{F4BADB29-06B3-4D07-8A4E-1DF48FF6C8F4}"/>
              </a:ext>
            </a:extLst>
          </p:cNvPr>
          <p:cNvSpPr/>
          <p:nvPr/>
        </p:nvSpPr>
        <p:spPr>
          <a:xfrm>
            <a:off x="1690466" y="2017155"/>
            <a:ext cx="716764" cy="71662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5" name="Donut 23">
            <a:extLst>
              <a:ext uri="{FF2B5EF4-FFF2-40B4-BE49-F238E27FC236}">
                <a16:creationId xmlns:a16="http://schemas.microsoft.com/office/drawing/2014/main" id="{4A95F11D-2D95-49F6-857C-6E3D6801306A}"/>
              </a:ext>
            </a:extLst>
          </p:cNvPr>
          <p:cNvSpPr/>
          <p:nvPr/>
        </p:nvSpPr>
        <p:spPr>
          <a:xfrm>
            <a:off x="1402544" y="2531713"/>
            <a:ext cx="264113" cy="264063"/>
          </a:xfrm>
          <a:prstGeom prst="don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51417B-6D12-48C5-B6D7-9484A6D59D7B}"/>
              </a:ext>
            </a:extLst>
          </p:cNvPr>
          <p:cNvGrpSpPr/>
          <p:nvPr/>
        </p:nvGrpSpPr>
        <p:grpSpPr>
          <a:xfrm>
            <a:off x="3560994" y="3157377"/>
            <a:ext cx="2268000" cy="757190"/>
            <a:chOff x="611560" y="2912718"/>
            <a:chExt cx="1766226" cy="75719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4B80260-3030-4951-B771-E168B132050A}"/>
                </a:ext>
              </a:extLst>
            </p:cNvPr>
            <p:cNvSpPr txBox="1"/>
            <p:nvPr/>
          </p:nvSpPr>
          <p:spPr>
            <a:xfrm>
              <a:off x="611560" y="2912718"/>
              <a:ext cx="1766226" cy="276999"/>
            </a:xfrm>
            <a:prstGeom prst="rect">
              <a:avLst/>
            </a:prstGeom>
            <a:noFill/>
            <a:ln w="25400">
              <a:solidFill>
                <a:schemeClr val="accent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C651624-51BC-405A-A84A-A90A43E72FD1}"/>
                </a:ext>
              </a:extLst>
            </p:cNvPr>
            <p:cNvSpPr txBox="1"/>
            <p:nvPr/>
          </p:nvSpPr>
          <p:spPr>
            <a:xfrm>
              <a:off x="633929" y="3208243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Easy to change colors, photos and Text.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288A69E5-1B44-48BA-BC8C-846BF883591F}"/>
              </a:ext>
            </a:extLst>
          </p:cNvPr>
          <p:cNvSpPr txBox="1"/>
          <p:nvPr/>
        </p:nvSpPr>
        <p:spPr>
          <a:xfrm>
            <a:off x="1661346" y="2145172"/>
            <a:ext cx="77500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bg1"/>
                </a:solidFill>
                <a:cs typeface="Arial" panose="020b0604020202020204" pitchFamily="34" charset="0"/>
              </a:rPr>
              <a:t>55</a:t>
            </a:r>
            <a:r>
              <a:rPr lang="en-US" altLang="ko-KR" sz="1600" b="1">
                <a:solidFill>
                  <a:schemeClr val="bg1"/>
                </a:solidFill>
                <a:cs typeface="Arial" panose="020b0604020202020204" pitchFamily="34" charset="0"/>
              </a:rPr>
              <a:t>%</a:t>
            </a:r>
            <a:endParaRPr lang="ko-KR" altLang="en-US" sz="16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0794C60-A77B-40C6-943D-A208FFC09438}"/>
              </a:ext>
            </a:extLst>
          </p:cNvPr>
          <p:cNvSpPr txBox="1"/>
          <p:nvPr/>
        </p:nvSpPr>
        <p:spPr>
          <a:xfrm>
            <a:off x="4307492" y="2145172"/>
            <a:ext cx="77500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bg1"/>
                </a:solidFill>
                <a:cs typeface="Arial" panose="020b0604020202020204" pitchFamily="34" charset="0"/>
              </a:rPr>
              <a:t>60</a:t>
            </a:r>
            <a:r>
              <a:rPr lang="en-US" altLang="ko-KR" sz="1600" b="1">
                <a:solidFill>
                  <a:schemeClr val="bg1"/>
                </a:solidFill>
                <a:cs typeface="Arial" panose="020b0604020202020204" pitchFamily="34" charset="0"/>
              </a:rPr>
              <a:t>%</a:t>
            </a:r>
            <a:endParaRPr lang="ko-KR" altLang="en-US" sz="16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5506F9A-CBC4-4A51-BED4-8CBAB9F199DC}"/>
              </a:ext>
            </a:extLst>
          </p:cNvPr>
          <p:cNvSpPr txBox="1"/>
          <p:nvPr/>
        </p:nvSpPr>
        <p:spPr>
          <a:xfrm>
            <a:off x="1661346" y="4422485"/>
            <a:ext cx="77500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bg1"/>
                </a:solidFill>
                <a:cs typeface="Arial" panose="020b0604020202020204" pitchFamily="34" charset="0"/>
              </a:rPr>
              <a:t>35</a:t>
            </a:r>
            <a:r>
              <a:rPr lang="en-US" altLang="ko-KR" sz="1600" b="1">
                <a:solidFill>
                  <a:schemeClr val="bg1"/>
                </a:solidFill>
                <a:cs typeface="Arial" panose="020b0604020202020204" pitchFamily="34" charset="0"/>
              </a:rPr>
              <a:t>%</a:t>
            </a:r>
            <a:endParaRPr lang="ko-KR" altLang="en-US" sz="16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0C6A38-AA78-48C9-9DAF-35EBE63C0B0F}"/>
              </a:ext>
            </a:extLst>
          </p:cNvPr>
          <p:cNvSpPr txBox="1"/>
          <p:nvPr/>
        </p:nvSpPr>
        <p:spPr>
          <a:xfrm>
            <a:off x="4307492" y="4422485"/>
            <a:ext cx="77500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>
                <a:solidFill>
                  <a:schemeClr val="bg1"/>
                </a:solidFill>
                <a:cs typeface="Arial" panose="020b0604020202020204" pitchFamily="34" charset="0"/>
              </a:rPr>
              <a:t>70</a:t>
            </a:r>
            <a:r>
              <a:rPr lang="en-US" altLang="ko-KR" sz="1600" b="1">
                <a:solidFill>
                  <a:schemeClr val="bg1"/>
                </a:solidFill>
                <a:cs typeface="Arial" panose="020b0604020202020204" pitchFamily="34" charset="0"/>
              </a:rPr>
              <a:t>%</a:t>
            </a:r>
            <a:endParaRPr lang="ko-KR" altLang="en-US" sz="16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050C510-5BD5-4C01-A460-A2F0748E181C}"/>
              </a:ext>
            </a:extLst>
          </p:cNvPr>
          <p:cNvGrpSpPr/>
          <p:nvPr/>
        </p:nvGrpSpPr>
        <p:grpSpPr>
          <a:xfrm>
            <a:off x="914848" y="3157377"/>
            <a:ext cx="2268000" cy="757190"/>
            <a:chOff x="611560" y="2912718"/>
            <a:chExt cx="1766226" cy="75719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3EAFC36-DC0F-4CF2-A185-E4962D3320E9}"/>
                </a:ext>
              </a:extLst>
            </p:cNvPr>
            <p:cNvSpPr txBox="1"/>
            <p:nvPr/>
          </p:nvSpPr>
          <p:spPr>
            <a:xfrm>
              <a:off x="611560" y="2912718"/>
              <a:ext cx="1766226" cy="276999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2E93B19-D54D-478B-BB1F-22B983D2118D}"/>
                </a:ext>
              </a:extLst>
            </p:cNvPr>
            <p:cNvSpPr txBox="1"/>
            <p:nvPr/>
          </p:nvSpPr>
          <p:spPr>
            <a:xfrm>
              <a:off x="633929" y="3208243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Easy to change colors, photos and Text.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AB5385B-5743-4646-BF7C-F050F567884D}"/>
              </a:ext>
            </a:extLst>
          </p:cNvPr>
          <p:cNvGrpSpPr/>
          <p:nvPr/>
        </p:nvGrpSpPr>
        <p:grpSpPr>
          <a:xfrm>
            <a:off x="3560994" y="5427484"/>
            <a:ext cx="2268000" cy="757190"/>
            <a:chOff x="611560" y="2912718"/>
            <a:chExt cx="1766226" cy="75719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3DD0A2D-A435-4993-981B-D6C5C77F9937}"/>
                </a:ext>
              </a:extLst>
            </p:cNvPr>
            <p:cNvSpPr txBox="1"/>
            <p:nvPr/>
          </p:nvSpPr>
          <p:spPr>
            <a:xfrm>
              <a:off x="611560" y="2912718"/>
              <a:ext cx="1766226" cy="276999"/>
            </a:xfrm>
            <a:prstGeom prst="rect">
              <a:avLst/>
            </a:prstGeom>
            <a:noFill/>
            <a:ln w="25400">
              <a:solidFill>
                <a:schemeClr val="accent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5A34C2F-CD55-4724-874F-5AF41F383181}"/>
                </a:ext>
              </a:extLst>
            </p:cNvPr>
            <p:cNvSpPr txBox="1"/>
            <p:nvPr/>
          </p:nvSpPr>
          <p:spPr>
            <a:xfrm>
              <a:off x="633929" y="3208243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Easy to change colors, photos and Text.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9832B15-4F19-4E9A-973E-286357C0B25D}"/>
              </a:ext>
            </a:extLst>
          </p:cNvPr>
          <p:cNvGrpSpPr/>
          <p:nvPr/>
        </p:nvGrpSpPr>
        <p:grpSpPr>
          <a:xfrm>
            <a:off x="914848" y="5427484"/>
            <a:ext cx="2268000" cy="757190"/>
            <a:chOff x="611560" y="2912718"/>
            <a:chExt cx="1766226" cy="75719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104D003-78AB-44EB-8150-D0A2672093DB}"/>
                </a:ext>
              </a:extLst>
            </p:cNvPr>
            <p:cNvSpPr txBox="1"/>
            <p:nvPr/>
          </p:nvSpPr>
          <p:spPr>
            <a:xfrm>
              <a:off x="611560" y="2912718"/>
              <a:ext cx="1766226" cy="276999"/>
            </a:xfrm>
            <a:prstGeom prst="rect">
              <a:avLst/>
            </a:prstGeom>
            <a:noFill/>
            <a:ln w="25400"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1CD4D9-3B0B-4BBC-AEC7-53ADB443689D}"/>
                </a:ext>
              </a:extLst>
            </p:cNvPr>
            <p:cNvSpPr txBox="1"/>
            <p:nvPr/>
          </p:nvSpPr>
          <p:spPr>
            <a:xfrm>
              <a:off x="633929" y="3208243"/>
              <a:ext cx="1728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Easy to change colors, photos and Text.</a:t>
              </a:r>
            </a:p>
          </p:txBody>
        </p:sp>
      </p:grpSp>
      <p:grpSp>
        <p:nvGrpSpPr>
          <p:cNvPr id="44" name="그룹 22">
            <a:extLst>
              <a:ext uri="{FF2B5EF4-FFF2-40B4-BE49-F238E27FC236}">
                <a16:creationId xmlns:a16="http://schemas.microsoft.com/office/drawing/2014/main" id="{B34CD946-80DE-4708-BA2D-039F285B1B91}"/>
              </a:ext>
            </a:extLst>
          </p:cNvPr>
          <p:cNvGrpSpPr/>
          <p:nvPr/>
        </p:nvGrpSpPr>
        <p:grpSpPr>
          <a:xfrm>
            <a:off x="6481678" y="1592885"/>
            <a:ext cx="4875683" cy="1600337"/>
            <a:chOff x="6481678" y="1659558"/>
            <a:chExt cx="3815976" cy="160033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8652EA5-95E0-4DBB-AAFB-C52CF63DEB1B}"/>
                </a:ext>
              </a:extLst>
            </p:cNvPr>
            <p:cNvSpPr txBox="1"/>
            <p:nvPr/>
          </p:nvSpPr>
          <p:spPr>
            <a:xfrm>
              <a:off x="6481678" y="2059566"/>
              <a:ext cx="381597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Easy to change colors, photos and Text. Get a modern PowerPoint  Presentation that is beautifully designed. I hope and I believe that this Template will your Time, Money and Reputation.</a:t>
              </a:r>
            </a:p>
            <a:p>
              <a:endParaRPr lang="en-US" altLang="ko-KR" sz="1200">
                <a:solidFill>
                  <a:schemeClr val="bg1"/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76F5725-4A52-4DBA-A916-470BD8E42897}"/>
                </a:ext>
              </a:extLst>
            </p:cNvPr>
            <p:cNvSpPr txBox="1"/>
            <p:nvPr/>
          </p:nvSpPr>
          <p:spPr>
            <a:xfrm>
              <a:off x="6481678" y="1659558"/>
              <a:ext cx="3815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>
                  <a:solidFill>
                    <a:schemeClr val="bg1"/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BE75E85-1803-DD5F-AFB4-36AD3C2140EC}"/>
              </a:ext>
            </a:extLst>
          </p:cNvPr>
          <p:cNvGrpSpPr/>
          <p:nvPr/>
        </p:nvGrpSpPr>
        <p:grpSpPr>
          <a:xfrm>
            <a:off x="6481678" y="3452900"/>
            <a:ext cx="4875682" cy="2625714"/>
            <a:chOff x="6481678" y="3452900"/>
            <a:chExt cx="4875682" cy="262571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833F43B-4A40-4327-9EF6-7A73C75C02BC}"/>
                </a:ext>
              </a:extLst>
            </p:cNvPr>
            <p:cNvGrpSpPr/>
            <p:nvPr/>
          </p:nvGrpSpPr>
          <p:grpSpPr>
            <a:xfrm>
              <a:off x="6481678" y="3952316"/>
              <a:ext cx="2296698" cy="638986"/>
              <a:chOff x="2079598" y="4324401"/>
              <a:chExt cx="3303211" cy="638986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A23BBDE-B0EA-46DA-8603-5B0F2D80EE51}"/>
                  </a:ext>
                </a:extLst>
              </p:cNvPr>
              <p:cNvSpPr txBox="1"/>
              <p:nvPr/>
            </p:nvSpPr>
            <p:spPr>
              <a:xfrm>
                <a:off x="2098435" y="4501722"/>
                <a:ext cx="325572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>
                    <a:solidFill>
                      <a:schemeClr val="bg1"/>
                    </a:solidFill>
                    <a:cs typeface="Arial" panose="020b0604020202020204" pitchFamily="34" charset="0"/>
                  </a:rPr>
                  <a:t>Easy to change colors, photos and Text. 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CC863E6-CA87-426F-B7E1-D799E44BA0A7}"/>
                  </a:ext>
                </a:extLst>
              </p:cNvPr>
              <p:cNvSpPr txBox="1"/>
              <p:nvPr/>
            </p:nvSpPr>
            <p:spPr>
              <a:xfrm>
                <a:off x="2079598" y="4324401"/>
                <a:ext cx="33032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>
                    <a:solidFill>
                      <a:schemeClr val="bg1"/>
                    </a:solidFill>
                    <a:cs typeface="Arial" panose="020b0604020202020204" pitchFamily="34" charset="0"/>
                  </a:rPr>
                  <a:t>Content  Here</a:t>
                </a:r>
                <a:endParaRPr lang="ko-KR" altLang="en-US" sz="1200" b="1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3118F40-BFBB-4EFA-942E-31FA35E5AA6F}"/>
                </a:ext>
              </a:extLst>
            </p:cNvPr>
            <p:cNvGrpSpPr/>
            <p:nvPr/>
          </p:nvGrpSpPr>
          <p:grpSpPr>
            <a:xfrm>
              <a:off x="9060662" y="5439628"/>
              <a:ext cx="2296698" cy="638986"/>
              <a:chOff x="2079598" y="4324401"/>
              <a:chExt cx="3303211" cy="638986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28B1349-DA18-4725-A0A6-7322F1F8765F}"/>
                  </a:ext>
                </a:extLst>
              </p:cNvPr>
              <p:cNvSpPr txBox="1"/>
              <p:nvPr/>
            </p:nvSpPr>
            <p:spPr>
              <a:xfrm>
                <a:off x="2098435" y="4501722"/>
                <a:ext cx="325572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>
                    <a:solidFill>
                      <a:schemeClr val="bg1"/>
                    </a:solidFill>
                    <a:cs typeface="Arial" panose="020b0604020202020204" pitchFamily="34" charset="0"/>
                  </a:rPr>
                  <a:t>Easy to change colors, photos and Text. 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68F91FD-0F65-4D7D-8552-5AB19A95EE2C}"/>
                  </a:ext>
                </a:extLst>
              </p:cNvPr>
              <p:cNvSpPr txBox="1"/>
              <p:nvPr/>
            </p:nvSpPr>
            <p:spPr>
              <a:xfrm>
                <a:off x="2079598" y="4324401"/>
                <a:ext cx="33032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>
                    <a:solidFill>
                      <a:schemeClr val="bg1"/>
                    </a:solidFill>
                    <a:cs typeface="Arial" panose="020b0604020202020204" pitchFamily="34" charset="0"/>
                  </a:rPr>
                  <a:t>Content  Here</a:t>
                </a:r>
                <a:endParaRPr lang="ko-KR" altLang="en-US" sz="1200" b="1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BCE3891-AF04-47CA-88A9-632186DF19D5}"/>
                </a:ext>
              </a:extLst>
            </p:cNvPr>
            <p:cNvGrpSpPr/>
            <p:nvPr/>
          </p:nvGrpSpPr>
          <p:grpSpPr>
            <a:xfrm>
              <a:off x="6481678" y="5439628"/>
              <a:ext cx="2296698" cy="638986"/>
              <a:chOff x="2079598" y="4324401"/>
              <a:chExt cx="3303211" cy="638986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AF47E79-A079-42FE-8272-B8143CFF84AB}"/>
                  </a:ext>
                </a:extLst>
              </p:cNvPr>
              <p:cNvSpPr txBox="1"/>
              <p:nvPr/>
            </p:nvSpPr>
            <p:spPr>
              <a:xfrm>
                <a:off x="2098435" y="4501722"/>
                <a:ext cx="325572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>
                    <a:solidFill>
                      <a:schemeClr val="bg1"/>
                    </a:solidFill>
                    <a:cs typeface="Arial" panose="020b0604020202020204" pitchFamily="34" charset="0"/>
                  </a:rPr>
                  <a:t>Easy to change colors, photos and Text. 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A43188B-5739-492A-A875-A06F1904E77E}"/>
                  </a:ext>
                </a:extLst>
              </p:cNvPr>
              <p:cNvSpPr txBox="1"/>
              <p:nvPr/>
            </p:nvSpPr>
            <p:spPr>
              <a:xfrm>
                <a:off x="2079598" y="4324401"/>
                <a:ext cx="33032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>
                    <a:solidFill>
                      <a:schemeClr val="bg1"/>
                    </a:solidFill>
                    <a:cs typeface="Arial" panose="020b0604020202020204" pitchFamily="34" charset="0"/>
                  </a:rPr>
                  <a:t>Content  Here</a:t>
                </a:r>
                <a:endParaRPr lang="ko-KR" altLang="en-US" sz="1200" b="1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2CAACB0D-7695-47B9-AB00-4A110AA11C3B}"/>
                </a:ext>
              </a:extLst>
            </p:cNvPr>
            <p:cNvGrpSpPr/>
            <p:nvPr/>
          </p:nvGrpSpPr>
          <p:grpSpPr>
            <a:xfrm>
              <a:off x="9060662" y="3952316"/>
              <a:ext cx="2296698" cy="638986"/>
              <a:chOff x="2079598" y="4324401"/>
              <a:chExt cx="3303211" cy="638986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EFA0973-01F6-436E-B294-2E6FBFAF661C}"/>
                  </a:ext>
                </a:extLst>
              </p:cNvPr>
              <p:cNvSpPr txBox="1"/>
              <p:nvPr/>
            </p:nvSpPr>
            <p:spPr>
              <a:xfrm>
                <a:off x="2098435" y="4501722"/>
                <a:ext cx="325572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>
                    <a:solidFill>
                      <a:schemeClr val="bg1"/>
                    </a:solidFill>
                    <a:cs typeface="Arial" panose="020b0604020202020204" pitchFamily="34" charset="0"/>
                  </a:rPr>
                  <a:t>Easy to change colors, photos and Text. 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9CE3EBFA-4745-4952-A4A2-C00A46EFA030}"/>
                  </a:ext>
                </a:extLst>
              </p:cNvPr>
              <p:cNvSpPr txBox="1"/>
              <p:nvPr/>
            </p:nvSpPr>
            <p:spPr>
              <a:xfrm>
                <a:off x="2079598" y="4324401"/>
                <a:ext cx="33032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>
                    <a:solidFill>
                      <a:schemeClr val="bg1"/>
                    </a:solidFill>
                    <a:cs typeface="Arial" panose="020b0604020202020204" pitchFamily="34" charset="0"/>
                  </a:rPr>
                  <a:t>Content  Here</a:t>
                </a:r>
                <a:endParaRPr lang="ko-KR" altLang="en-US" sz="1200" b="1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7" name="Round Same Side Corner Rectangle 36">
              <a:extLst>
                <a:ext uri="{FF2B5EF4-FFF2-40B4-BE49-F238E27FC236}">
                  <a16:creationId xmlns:a16="http://schemas.microsoft.com/office/drawing/2014/main" id="{27794BE1-B708-47F6-B0C0-499C352F66F6}"/>
                </a:ext>
              </a:extLst>
            </p:cNvPr>
            <p:cNvSpPr/>
            <p:nvPr/>
          </p:nvSpPr>
          <p:spPr>
            <a:xfrm>
              <a:off x="10041789" y="5009624"/>
              <a:ext cx="327620" cy="259022"/>
            </a:xfrm>
            <a:custGeom>
              <a:rect l="l" t="t" r="r" b="b"/>
              <a:pathLst>
                <a:path w="3219104" h="2545072">
                  <a:moveTo>
                    <a:pt x="2779672" y="457200"/>
                  </a:moveTo>
                  <a:lnTo>
                    <a:pt x="2975888" y="457200"/>
                  </a:lnTo>
                  <a:cubicBezTo>
                    <a:pt x="3110212" y="457200"/>
                    <a:pt x="3219104" y="566092"/>
                    <a:pt x="3219104" y="700416"/>
                  </a:cubicBezTo>
                  <a:lnTo>
                    <a:pt x="3219104" y="2301856"/>
                  </a:lnTo>
                  <a:cubicBezTo>
                    <a:pt x="3219104" y="2436180"/>
                    <a:pt x="3110212" y="2545072"/>
                    <a:pt x="2975888" y="2545072"/>
                  </a:cubicBezTo>
                  <a:lnTo>
                    <a:pt x="2779672" y="2545072"/>
                  </a:lnTo>
                  <a:close/>
                  <a:moveTo>
                    <a:pt x="243216" y="457200"/>
                  </a:moveTo>
                  <a:lnTo>
                    <a:pt x="439432" y="457200"/>
                  </a:lnTo>
                  <a:lnTo>
                    <a:pt x="439432" y="2545072"/>
                  </a:lnTo>
                  <a:lnTo>
                    <a:pt x="243216" y="2545072"/>
                  </a:lnTo>
                  <a:cubicBezTo>
                    <a:pt x="108892" y="2545072"/>
                    <a:pt x="0" y="2436180"/>
                    <a:pt x="0" y="2301856"/>
                  </a:cubicBezTo>
                  <a:lnTo>
                    <a:pt x="0" y="700416"/>
                  </a:lnTo>
                  <a:cubicBezTo>
                    <a:pt x="0" y="566092"/>
                    <a:pt x="108892" y="457200"/>
                    <a:pt x="243216" y="457200"/>
                  </a:cubicBezTo>
                  <a:close/>
                  <a:moveTo>
                    <a:pt x="1428476" y="174246"/>
                  </a:moveTo>
                  <a:cubicBezTo>
                    <a:pt x="1372210" y="174246"/>
                    <a:pt x="1326598" y="219858"/>
                    <a:pt x="1326598" y="276124"/>
                  </a:cubicBezTo>
                  <a:lnTo>
                    <a:pt x="1326598" y="457200"/>
                  </a:lnTo>
                  <a:lnTo>
                    <a:pt x="1892506" y="457200"/>
                  </a:lnTo>
                  <a:lnTo>
                    <a:pt x="1892506" y="276124"/>
                  </a:lnTo>
                  <a:cubicBezTo>
                    <a:pt x="1892506" y="219858"/>
                    <a:pt x="1846894" y="174246"/>
                    <a:pt x="1790628" y="174246"/>
                  </a:cubicBezTo>
                  <a:close/>
                  <a:moveTo>
                    <a:pt x="1285704" y="0"/>
                  </a:moveTo>
                  <a:lnTo>
                    <a:pt x="1933400" y="0"/>
                  </a:lnTo>
                  <a:cubicBezTo>
                    <a:pt x="2007048" y="0"/>
                    <a:pt x="2066752" y="59704"/>
                    <a:pt x="2066752" y="133352"/>
                  </a:cubicBezTo>
                  <a:lnTo>
                    <a:pt x="2066752" y="457200"/>
                  </a:lnTo>
                  <a:lnTo>
                    <a:pt x="2599672" y="457200"/>
                  </a:lnTo>
                  <a:lnTo>
                    <a:pt x="2599672" y="2545072"/>
                  </a:lnTo>
                  <a:lnTo>
                    <a:pt x="619432" y="2545072"/>
                  </a:lnTo>
                  <a:lnTo>
                    <a:pt x="619432" y="457200"/>
                  </a:lnTo>
                  <a:lnTo>
                    <a:pt x="1152352" y="457200"/>
                  </a:lnTo>
                  <a:lnTo>
                    <a:pt x="1152352" y="133352"/>
                  </a:lnTo>
                  <a:cubicBezTo>
                    <a:pt x="1152352" y="59704"/>
                    <a:pt x="1212056" y="0"/>
                    <a:pt x="12857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8" name="Rectangle 9">
              <a:extLst>
                <a:ext uri="{FF2B5EF4-FFF2-40B4-BE49-F238E27FC236}">
                  <a16:creationId xmlns:a16="http://schemas.microsoft.com/office/drawing/2014/main" id="{008315A8-9078-4DD0-B2EB-B5CEAD2962E9}"/>
                </a:ext>
              </a:extLst>
            </p:cNvPr>
            <p:cNvSpPr/>
            <p:nvPr/>
          </p:nvSpPr>
          <p:spPr>
            <a:xfrm>
              <a:off x="7460236" y="3480865"/>
              <a:ext cx="332759" cy="311492"/>
            </a:xfrm>
            <a:custGeom>
              <a:gdLst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Rounded Rectangle 27">
              <a:extLst>
                <a:ext uri="{FF2B5EF4-FFF2-40B4-BE49-F238E27FC236}">
                  <a16:creationId xmlns:a16="http://schemas.microsoft.com/office/drawing/2014/main" id="{69239F1F-B79F-42F7-9D12-3ABCC132AACA}"/>
                </a:ext>
              </a:extLst>
            </p:cNvPr>
            <p:cNvSpPr/>
            <p:nvPr/>
          </p:nvSpPr>
          <p:spPr>
            <a:xfrm>
              <a:off x="10030669" y="3452900"/>
              <a:ext cx="349863" cy="268742"/>
            </a:xfrm>
            <a:custGeom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Rounded Rectangle 5">
              <a:extLst>
                <a:ext uri="{FF2B5EF4-FFF2-40B4-BE49-F238E27FC236}">
                  <a16:creationId xmlns:a16="http://schemas.microsoft.com/office/drawing/2014/main" id="{C797EC29-39A4-46DD-8582-689201F402A5}"/>
                </a:ext>
              </a:extLst>
            </p:cNvPr>
            <p:cNvSpPr/>
            <p:nvPr/>
          </p:nvSpPr>
          <p:spPr>
            <a:xfrm flipH="1">
              <a:off x="7430774" y="4977578"/>
              <a:ext cx="391682" cy="323114"/>
            </a:xfrm>
            <a:custGeom>
              <a:gdLst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21937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5" grpId="0">
        <p:bldAsOne/>
      </p:bldGraphic>
      <p:bldGraphic spid="6" grpId="0">
        <p:bldAsOne/>
      </p:bldGraphic>
      <p:bldGraphic spid="13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EFD708-FBF0-4D1B-AB5C-FEFBF72348AC}"/>
              </a:ext>
            </a:extLst>
          </p:cNvPr>
          <p:cNvGrpSpPr/>
          <p:nvPr/>
        </p:nvGrpSpPr>
        <p:grpSpPr>
          <a:xfrm>
            <a:off x="545659" y="1381487"/>
            <a:ext cx="4732922" cy="5139387"/>
            <a:chOff x="545659" y="1381487"/>
            <a:chExt cx="4732922" cy="5139387"/>
          </a:xfrm>
          <a:gradFill>
            <a:gsLst>
              <a:gs pos="0">
                <a:srgbClr val="4129D9"/>
              </a:gs>
              <a:gs pos="57000">
                <a:srgbClr val="6E30D1">
                  <a:alpha val="93000"/>
                  <a:lumMod val="96000"/>
                </a:srgbClr>
              </a:gs>
              <a:gs pos="100000">
                <a:srgbClr val="8245BF">
                  <a:alpha val="80000"/>
                  <a:lumMod val="86000"/>
                </a:srgbClr>
              </a:gs>
            </a:gsLst>
            <a:lin ang="2700000" scaled="1"/>
          </a:gra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A484FBC-3D93-422E-9893-97EB690AC605}"/>
                </a:ext>
              </a:extLst>
            </p:cNvPr>
            <p:cNvSpPr/>
            <p:nvPr/>
          </p:nvSpPr>
          <p:spPr>
            <a:xfrm flipH="1">
              <a:off x="2874415" y="2193694"/>
              <a:ext cx="2404166" cy="2382791"/>
            </a:xfrm>
            <a:custGeom>
              <a:gdLst>
                <a:gd name="connsiteX0" fmla="*/ 964657 w 2404166"/>
                <a:gd name="connsiteY0" fmla="*/ 2382792 h 2382791"/>
                <a:gd name="connsiteX1" fmla="*/ 883453 w 2404166"/>
                <a:gd name="connsiteY1" fmla="*/ 2193640 h 2382791"/>
                <a:gd name="connsiteX2" fmla="*/ 826875 w 2404166"/>
                <a:gd name="connsiteY2" fmla="*/ 2135650 h 2382791"/>
                <a:gd name="connsiteX3" fmla="*/ 296050 w 2404166"/>
                <a:gd name="connsiteY3" fmla="*/ 2058506 h 2382791"/>
                <a:gd name="connsiteX4" fmla="*/ 131613 w 2404166"/>
                <a:gd name="connsiteY4" fmla="*/ 1948528 h 2382791"/>
                <a:gd name="connsiteX5" fmla="*/ 28696 w 2404166"/>
                <a:gd name="connsiteY5" fmla="*/ 1644014 h 2382791"/>
                <a:gd name="connsiteX6" fmla="*/ 1069 w 2404166"/>
                <a:gd name="connsiteY6" fmla="*/ 936041 h 2382791"/>
                <a:gd name="connsiteX7" fmla="*/ 53939 w 2404166"/>
                <a:gd name="connsiteY7" fmla="*/ 371587 h 2382791"/>
                <a:gd name="connsiteX8" fmla="*/ 265864 w 2404166"/>
                <a:gd name="connsiteY8" fmla="*/ 172814 h 2382791"/>
                <a:gd name="connsiteX9" fmla="*/ 1951812 w 2404166"/>
                <a:gd name="connsiteY9" fmla="*/ 6170 h 2382791"/>
                <a:gd name="connsiteX10" fmla="*/ 2179977 w 2404166"/>
                <a:gd name="connsiteY10" fmla="*/ 11907 h 2382791"/>
                <a:gd name="connsiteX11" fmla="*/ 2400021 w 2404166"/>
                <a:gd name="connsiteY11" fmla="*/ 272289 h 2382791"/>
                <a:gd name="connsiteX12" fmla="*/ 2373454 w 2404166"/>
                <a:gd name="connsiteY12" fmla="*/ 1942967 h 2382791"/>
                <a:gd name="connsiteX13" fmla="*/ 2290661 w 2404166"/>
                <a:gd name="connsiteY13" fmla="*/ 2147213 h 2382791"/>
                <a:gd name="connsiteX14" fmla="*/ 2144671 w 2404166"/>
                <a:gd name="connsiteY14" fmla="*/ 2216501 h 2382791"/>
                <a:gd name="connsiteX15" fmla="*/ 988489 w 2404166"/>
                <a:gd name="connsiteY15" fmla="*/ 2151802 h 2382791"/>
                <a:gd name="connsiteX16" fmla="*/ 949122 w 2404166"/>
                <a:gd name="connsiteY16" fmla="*/ 2183313 h 2382791"/>
                <a:gd name="connsiteX17" fmla="*/ 964657 w 2404166"/>
                <a:gd name="connsiteY17" fmla="*/ 2382792 h 2382791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4166" h="2382791">
                  <a:moveTo>
                    <a:pt x="964657" y="2382792"/>
                  </a:moveTo>
                  <a:cubicBezTo>
                    <a:pt x="889985" y="2349692"/>
                    <a:pt x="889985" y="2257720"/>
                    <a:pt x="883453" y="2193640"/>
                  </a:cubicBezTo>
                  <a:cubicBezTo>
                    <a:pt x="884689" y="2150831"/>
                    <a:pt x="866242" y="2138474"/>
                    <a:pt x="826875" y="2135650"/>
                  </a:cubicBezTo>
                  <a:cubicBezTo>
                    <a:pt x="648139" y="2122763"/>
                    <a:pt x="471344" y="2095931"/>
                    <a:pt x="296050" y="2058506"/>
                  </a:cubicBezTo>
                  <a:cubicBezTo>
                    <a:pt x="226321" y="2043589"/>
                    <a:pt x="173362" y="2004488"/>
                    <a:pt x="131613" y="1948528"/>
                  </a:cubicBezTo>
                  <a:cubicBezTo>
                    <a:pt x="64266" y="1858233"/>
                    <a:pt x="37257" y="1753639"/>
                    <a:pt x="28696" y="1644014"/>
                  </a:cubicBezTo>
                  <a:cubicBezTo>
                    <a:pt x="10425" y="1408435"/>
                    <a:pt x="-4139" y="1172591"/>
                    <a:pt x="1069" y="936041"/>
                  </a:cubicBezTo>
                  <a:cubicBezTo>
                    <a:pt x="5217" y="746624"/>
                    <a:pt x="21017" y="558179"/>
                    <a:pt x="53939" y="371587"/>
                  </a:cubicBezTo>
                  <a:cubicBezTo>
                    <a:pt x="73799" y="259226"/>
                    <a:pt x="152267" y="185701"/>
                    <a:pt x="265864" y="172814"/>
                  </a:cubicBezTo>
                  <a:cubicBezTo>
                    <a:pt x="567553" y="138567"/>
                    <a:pt x="1691519" y="26559"/>
                    <a:pt x="1951812" y="6170"/>
                  </a:cubicBezTo>
                  <a:cubicBezTo>
                    <a:pt x="2027455" y="256"/>
                    <a:pt x="2104422" y="-6275"/>
                    <a:pt x="2179977" y="11907"/>
                  </a:cubicBezTo>
                  <a:cubicBezTo>
                    <a:pt x="2304607" y="41917"/>
                    <a:pt x="2390665" y="144746"/>
                    <a:pt x="2400021" y="272289"/>
                  </a:cubicBezTo>
                  <a:cubicBezTo>
                    <a:pt x="2417145" y="506632"/>
                    <a:pt x="2375837" y="1890273"/>
                    <a:pt x="2373454" y="1942967"/>
                  </a:cubicBezTo>
                  <a:cubicBezTo>
                    <a:pt x="2369923" y="2021082"/>
                    <a:pt x="2339913" y="2088516"/>
                    <a:pt x="2290661" y="2147213"/>
                  </a:cubicBezTo>
                  <a:cubicBezTo>
                    <a:pt x="2253237" y="2191875"/>
                    <a:pt x="2205221" y="2217295"/>
                    <a:pt x="2144671" y="2216501"/>
                  </a:cubicBezTo>
                  <a:cubicBezTo>
                    <a:pt x="1965493" y="2214206"/>
                    <a:pt x="1044007" y="2157010"/>
                    <a:pt x="988489" y="2151802"/>
                  </a:cubicBezTo>
                  <a:cubicBezTo>
                    <a:pt x="962274" y="2149331"/>
                    <a:pt x="952653" y="2156480"/>
                    <a:pt x="949122" y="2183313"/>
                  </a:cubicBezTo>
                  <a:cubicBezTo>
                    <a:pt x="942238" y="2236978"/>
                    <a:pt x="918318" y="2300087"/>
                    <a:pt x="964657" y="2382792"/>
                  </a:cubicBezTo>
                  <a:close/>
                </a:path>
              </a:pathLst>
            </a:custGeom>
            <a:grpFill/>
            <a:ln w="88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4975208-6B8C-4A2D-A34C-AB4587182C44}"/>
                </a:ext>
              </a:extLst>
            </p:cNvPr>
            <p:cNvSpPr/>
            <p:nvPr/>
          </p:nvSpPr>
          <p:spPr>
            <a:xfrm flipH="1">
              <a:off x="1899157" y="2256354"/>
              <a:ext cx="933770" cy="2113680"/>
            </a:xfrm>
            <a:custGeom>
              <a:gdLst>
                <a:gd name="connsiteX0" fmla="*/ 0 w 933770"/>
                <a:gd name="connsiteY0" fmla="*/ 2105737 h 2113680"/>
                <a:gd name="connsiteX1" fmla="*/ 94179 w 933770"/>
                <a:gd name="connsiteY1" fmla="*/ 1863538 h 2113680"/>
                <a:gd name="connsiteX2" fmla="*/ 95326 w 933770"/>
                <a:gd name="connsiteY2" fmla="*/ 237786 h 2113680"/>
                <a:gd name="connsiteX3" fmla="*/ 30716 w 933770"/>
                <a:gd name="connsiteY3" fmla="*/ 51635 h 2113680"/>
                <a:gd name="connsiteX4" fmla="*/ 10592 w 933770"/>
                <a:gd name="connsiteY4" fmla="*/ 0 h 2113680"/>
                <a:gd name="connsiteX5" fmla="*/ 212983 w 933770"/>
                <a:gd name="connsiteY5" fmla="*/ 37777 h 2113680"/>
                <a:gd name="connsiteX6" fmla="*/ 651748 w 933770"/>
                <a:gd name="connsiteY6" fmla="*/ 179972 h 2113680"/>
                <a:gd name="connsiteX7" fmla="*/ 759431 w 933770"/>
                <a:gd name="connsiteY7" fmla="*/ 239728 h 2113680"/>
                <a:gd name="connsiteX8" fmla="*/ 932342 w 933770"/>
                <a:gd name="connsiteY8" fmla="*/ 602849 h 2113680"/>
                <a:gd name="connsiteX9" fmla="*/ 900832 w 933770"/>
                <a:gd name="connsiteY9" fmla="*/ 652631 h 2113680"/>
                <a:gd name="connsiteX10" fmla="*/ 891652 w 933770"/>
                <a:gd name="connsiteY10" fmla="*/ 1396704 h 2113680"/>
                <a:gd name="connsiteX11" fmla="*/ 932872 w 933770"/>
                <a:gd name="connsiteY11" fmla="*/ 1482586 h 2113680"/>
                <a:gd name="connsiteX12" fmla="*/ 925193 w 933770"/>
                <a:gd name="connsiteY12" fmla="*/ 1609864 h 2113680"/>
                <a:gd name="connsiteX13" fmla="*/ 807889 w 933770"/>
                <a:gd name="connsiteY13" fmla="*/ 1791249 h 2113680"/>
                <a:gd name="connsiteX14" fmla="*/ 121099 w 933770"/>
                <a:gd name="connsiteY14" fmla="*/ 2081728 h 2113680"/>
                <a:gd name="connsiteX15" fmla="*/ 7767 w 933770"/>
                <a:gd name="connsiteY15" fmla="*/ 2113680 h 2113680"/>
                <a:gd name="connsiteX16" fmla="*/ 0 w 933770"/>
                <a:gd name="connsiteY16" fmla="*/ 2105737 h 211368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3770" h="2113680">
                  <a:moveTo>
                    <a:pt x="0" y="2105737"/>
                  </a:moveTo>
                  <a:cubicBezTo>
                    <a:pt x="57637" y="2034683"/>
                    <a:pt x="86941" y="1952685"/>
                    <a:pt x="94179" y="1863538"/>
                  </a:cubicBezTo>
                  <a:cubicBezTo>
                    <a:pt x="101769" y="1769977"/>
                    <a:pt x="119599" y="403547"/>
                    <a:pt x="95326" y="237786"/>
                  </a:cubicBezTo>
                  <a:cubicBezTo>
                    <a:pt x="85617" y="171764"/>
                    <a:pt x="61962" y="110419"/>
                    <a:pt x="30716" y="51635"/>
                  </a:cubicBezTo>
                  <a:cubicBezTo>
                    <a:pt x="22684" y="36542"/>
                    <a:pt x="9974" y="23037"/>
                    <a:pt x="10592" y="0"/>
                  </a:cubicBezTo>
                  <a:cubicBezTo>
                    <a:pt x="80321" y="3707"/>
                    <a:pt x="146343" y="23125"/>
                    <a:pt x="212983" y="37777"/>
                  </a:cubicBezTo>
                  <a:cubicBezTo>
                    <a:pt x="363828" y="70965"/>
                    <a:pt x="511495" y="114303"/>
                    <a:pt x="651748" y="179972"/>
                  </a:cubicBezTo>
                  <a:cubicBezTo>
                    <a:pt x="688819" y="197360"/>
                    <a:pt x="723861" y="219162"/>
                    <a:pt x="759431" y="239728"/>
                  </a:cubicBezTo>
                  <a:cubicBezTo>
                    <a:pt x="899949" y="321284"/>
                    <a:pt x="942493" y="449357"/>
                    <a:pt x="932342" y="602849"/>
                  </a:cubicBezTo>
                  <a:cubicBezTo>
                    <a:pt x="930842" y="626151"/>
                    <a:pt x="918485" y="641156"/>
                    <a:pt x="900832" y="652631"/>
                  </a:cubicBezTo>
                  <a:cubicBezTo>
                    <a:pt x="683612" y="793767"/>
                    <a:pt x="644952" y="1216909"/>
                    <a:pt x="891652" y="1396704"/>
                  </a:cubicBezTo>
                  <a:cubicBezTo>
                    <a:pt x="921751" y="1418594"/>
                    <a:pt x="935785" y="1444632"/>
                    <a:pt x="932872" y="1482586"/>
                  </a:cubicBezTo>
                  <a:cubicBezTo>
                    <a:pt x="929606" y="1524953"/>
                    <a:pt x="931107" y="1567497"/>
                    <a:pt x="925193" y="1609864"/>
                  </a:cubicBezTo>
                  <a:cubicBezTo>
                    <a:pt x="914248" y="1689126"/>
                    <a:pt x="876206" y="1748087"/>
                    <a:pt x="807889" y="1791249"/>
                  </a:cubicBezTo>
                  <a:cubicBezTo>
                    <a:pt x="594729" y="1925853"/>
                    <a:pt x="362945" y="2015353"/>
                    <a:pt x="121099" y="2081728"/>
                  </a:cubicBezTo>
                  <a:cubicBezTo>
                    <a:pt x="83234" y="2092144"/>
                    <a:pt x="45545" y="2103000"/>
                    <a:pt x="7767" y="2113680"/>
                  </a:cubicBezTo>
                  <a:cubicBezTo>
                    <a:pt x="5119" y="2111033"/>
                    <a:pt x="2559" y="2108384"/>
                    <a:pt x="0" y="2105737"/>
                  </a:cubicBezTo>
                  <a:close/>
                </a:path>
              </a:pathLst>
            </a:custGeom>
            <a:grpFill/>
            <a:ln w="88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847C987-9EA7-4197-B6CF-085C28560DE2}"/>
                </a:ext>
              </a:extLst>
            </p:cNvPr>
            <p:cNvSpPr/>
            <p:nvPr/>
          </p:nvSpPr>
          <p:spPr>
            <a:xfrm flipH="1">
              <a:off x="545659" y="2901828"/>
              <a:ext cx="1532103" cy="775892"/>
            </a:xfrm>
            <a:custGeom>
              <a:gdLst>
                <a:gd name="connsiteX0" fmla="*/ 583019 w 1532103"/>
                <a:gd name="connsiteY0" fmla="*/ 174772 h 775892"/>
                <a:gd name="connsiteX1" fmla="*/ 687966 w 1532103"/>
                <a:gd name="connsiteY1" fmla="*/ 232673 h 775892"/>
                <a:gd name="connsiteX2" fmla="*/ 723978 w 1532103"/>
                <a:gd name="connsiteY2" fmla="*/ 385548 h 775892"/>
                <a:gd name="connsiteX3" fmla="*/ 686201 w 1532103"/>
                <a:gd name="connsiteY3" fmla="*/ 543278 h 775892"/>
                <a:gd name="connsiteX4" fmla="*/ 585138 w 1532103"/>
                <a:gd name="connsiteY4" fmla="*/ 598708 h 775892"/>
                <a:gd name="connsiteX5" fmla="*/ 492371 w 1532103"/>
                <a:gd name="connsiteY5" fmla="*/ 537187 h 775892"/>
                <a:gd name="connsiteX6" fmla="*/ 491842 w 1532103"/>
                <a:gd name="connsiteY6" fmla="*/ 236645 h 775892"/>
                <a:gd name="connsiteX7" fmla="*/ 583019 w 1532103"/>
                <a:gd name="connsiteY7" fmla="*/ 174772 h 775892"/>
                <a:gd name="connsiteX8" fmla="*/ 303926 w 1532103"/>
                <a:gd name="connsiteY8" fmla="*/ 7 h 775892"/>
                <a:gd name="connsiteX9" fmla="*/ 122453 w 1532103"/>
                <a:gd name="connsiteY9" fmla="*/ 77592 h 775892"/>
                <a:gd name="connsiteX10" fmla="*/ 105595 w 1532103"/>
                <a:gd name="connsiteY10" fmla="*/ 680000 h 775892"/>
                <a:gd name="connsiteX11" fmla="*/ 319725 w 1532103"/>
                <a:gd name="connsiteY11" fmla="*/ 775856 h 775892"/>
                <a:gd name="connsiteX12" fmla="*/ 1257187 w 1532103"/>
                <a:gd name="connsiteY12" fmla="*/ 746817 h 775892"/>
                <a:gd name="connsiteX13" fmla="*/ 1528867 w 1532103"/>
                <a:gd name="connsiteY13" fmla="*/ 501882 h 775892"/>
                <a:gd name="connsiteX14" fmla="*/ 1524895 w 1532103"/>
                <a:gd name="connsiteY14" fmla="*/ 211843 h 775892"/>
                <a:gd name="connsiteX15" fmla="*/ 1510684 w 1532103"/>
                <a:gd name="connsiteY15" fmla="*/ 170624 h 775892"/>
                <a:gd name="connsiteX16" fmla="*/ 1284726 w 1532103"/>
                <a:gd name="connsiteY16" fmla="*/ 28252 h 775892"/>
                <a:gd name="connsiteX17" fmla="*/ 303926 w 1532103"/>
                <a:gd name="connsiteY17" fmla="*/ 7 h 77589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32103" h="775892">
                  <a:moveTo>
                    <a:pt x="583019" y="174772"/>
                  </a:moveTo>
                  <a:cubicBezTo>
                    <a:pt x="628917" y="174948"/>
                    <a:pt x="667401" y="188188"/>
                    <a:pt x="687966" y="232673"/>
                  </a:cubicBezTo>
                  <a:cubicBezTo>
                    <a:pt x="710297" y="281219"/>
                    <a:pt x="721066" y="332766"/>
                    <a:pt x="723978" y="385548"/>
                  </a:cubicBezTo>
                  <a:cubicBezTo>
                    <a:pt x="721948" y="440979"/>
                    <a:pt x="709503" y="493320"/>
                    <a:pt x="686201" y="543278"/>
                  </a:cubicBezTo>
                  <a:cubicBezTo>
                    <a:pt x="665988" y="586792"/>
                    <a:pt x="629358" y="600297"/>
                    <a:pt x="585138" y="598708"/>
                  </a:cubicBezTo>
                  <a:cubicBezTo>
                    <a:pt x="542153" y="597208"/>
                    <a:pt x="506141" y="580261"/>
                    <a:pt x="492371" y="537187"/>
                  </a:cubicBezTo>
                  <a:cubicBezTo>
                    <a:pt x="460419" y="437536"/>
                    <a:pt x="448150" y="337444"/>
                    <a:pt x="491842" y="236645"/>
                  </a:cubicBezTo>
                  <a:cubicBezTo>
                    <a:pt x="509936" y="194984"/>
                    <a:pt x="537916" y="174507"/>
                    <a:pt x="583019" y="174772"/>
                  </a:cubicBezTo>
                  <a:close/>
                  <a:moveTo>
                    <a:pt x="303926" y="7"/>
                  </a:moveTo>
                  <a:cubicBezTo>
                    <a:pt x="232873" y="272"/>
                    <a:pt x="172764" y="28429"/>
                    <a:pt x="122453" y="77592"/>
                  </a:cubicBezTo>
                  <a:cubicBezTo>
                    <a:pt x="-33599" y="230291"/>
                    <a:pt x="-41896" y="519711"/>
                    <a:pt x="105595" y="680000"/>
                  </a:cubicBezTo>
                  <a:cubicBezTo>
                    <a:pt x="162967" y="742316"/>
                    <a:pt x="233314" y="777180"/>
                    <a:pt x="319725" y="775856"/>
                  </a:cubicBezTo>
                  <a:cubicBezTo>
                    <a:pt x="362357" y="775150"/>
                    <a:pt x="1091602" y="755467"/>
                    <a:pt x="1257187" y="746817"/>
                  </a:cubicBezTo>
                  <a:cubicBezTo>
                    <a:pt x="1404766" y="739138"/>
                    <a:pt x="1517128" y="641782"/>
                    <a:pt x="1528867" y="501882"/>
                  </a:cubicBezTo>
                  <a:cubicBezTo>
                    <a:pt x="1536899" y="405938"/>
                    <a:pt x="1527807" y="308582"/>
                    <a:pt x="1524895" y="211843"/>
                  </a:cubicBezTo>
                  <a:cubicBezTo>
                    <a:pt x="1524454" y="197986"/>
                    <a:pt x="1516862" y="183775"/>
                    <a:pt x="1510684" y="170624"/>
                  </a:cubicBezTo>
                  <a:cubicBezTo>
                    <a:pt x="1465846" y="75033"/>
                    <a:pt x="1385171" y="33636"/>
                    <a:pt x="1284726" y="28252"/>
                  </a:cubicBezTo>
                  <a:cubicBezTo>
                    <a:pt x="1110491" y="18984"/>
                    <a:pt x="456624" y="-434"/>
                    <a:pt x="303926" y="7"/>
                  </a:cubicBezTo>
                  <a:close/>
                </a:path>
              </a:pathLst>
            </a:custGeom>
            <a:grpFill/>
            <a:ln w="88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91E3A28-C225-4A3E-A292-D6E3CE2DB89F}"/>
                </a:ext>
              </a:extLst>
            </p:cNvPr>
            <p:cNvSpPr/>
            <p:nvPr/>
          </p:nvSpPr>
          <p:spPr>
            <a:xfrm flipH="1">
              <a:off x="2706356" y="4646215"/>
              <a:ext cx="1682161" cy="1874659"/>
            </a:xfrm>
            <a:custGeom>
              <a:gdLst>
                <a:gd name="connsiteX0" fmla="*/ 1024765 w 1682161"/>
                <a:gd name="connsiteY0" fmla="*/ 1857800 h 1874659"/>
                <a:gd name="connsiteX1" fmla="*/ 1070927 w 1682161"/>
                <a:gd name="connsiteY1" fmla="*/ 1130939 h 1874659"/>
                <a:gd name="connsiteX2" fmla="*/ 1012143 w 1682161"/>
                <a:gd name="connsiteY2" fmla="*/ 815656 h 1874659"/>
                <a:gd name="connsiteX3" fmla="*/ 947180 w 1682161"/>
                <a:gd name="connsiteY3" fmla="*/ 782292 h 1874659"/>
                <a:gd name="connsiteX4" fmla="*/ 497029 w 1682161"/>
                <a:gd name="connsiteY4" fmla="*/ 902862 h 1874659"/>
                <a:gd name="connsiteX5" fmla="*/ 269393 w 1682161"/>
                <a:gd name="connsiteY5" fmla="*/ 898007 h 1874659"/>
                <a:gd name="connsiteX6" fmla="*/ 33108 w 1682161"/>
                <a:gd name="connsiteY6" fmla="*/ 466480 h 1874659"/>
                <a:gd name="connsiteX7" fmla="*/ 70886 w 1682161"/>
                <a:gd name="connsiteY7" fmla="*/ 353943 h 1874659"/>
                <a:gd name="connsiteX8" fmla="*/ 57116 w 1682161"/>
                <a:gd name="connsiteY8" fmla="*/ 278653 h 1874659"/>
                <a:gd name="connsiteX9" fmla="*/ 22781 w 1682161"/>
                <a:gd name="connsiteY9" fmla="*/ 32217 h 1874659"/>
                <a:gd name="connsiteX10" fmla="*/ 60647 w 1682161"/>
                <a:gd name="connsiteY10" fmla="*/ 265 h 1874659"/>
                <a:gd name="connsiteX11" fmla="*/ 398525 w 1682161"/>
                <a:gd name="connsiteY11" fmla="*/ 24185 h 1874659"/>
                <a:gd name="connsiteX12" fmla="*/ 131612 w 1682161"/>
                <a:gd name="connsiteY12" fmla="*/ 35306 h 1874659"/>
                <a:gd name="connsiteX13" fmla="*/ 52438 w 1682161"/>
                <a:gd name="connsiteY13" fmla="*/ 114215 h 1874659"/>
                <a:gd name="connsiteX14" fmla="*/ 115901 w 1682161"/>
                <a:gd name="connsiteY14" fmla="*/ 252703 h 1874659"/>
                <a:gd name="connsiteX15" fmla="*/ 138232 w 1682161"/>
                <a:gd name="connsiteY15" fmla="*/ 355708 h 1874659"/>
                <a:gd name="connsiteX16" fmla="*/ 89951 w 1682161"/>
                <a:gd name="connsiteY16" fmla="*/ 564366 h 1874659"/>
                <a:gd name="connsiteX17" fmla="*/ 339299 w 1682161"/>
                <a:gd name="connsiteY17" fmla="*/ 829691 h 1874659"/>
                <a:gd name="connsiteX18" fmla="*/ 725370 w 1682161"/>
                <a:gd name="connsiteY18" fmla="*/ 774437 h 1874659"/>
                <a:gd name="connsiteX19" fmla="*/ 1651622 w 1682161"/>
                <a:gd name="connsiteY19" fmla="*/ 440177 h 1874659"/>
                <a:gd name="connsiteX20" fmla="*/ 1682162 w 1682161"/>
                <a:gd name="connsiteY20" fmla="*/ 426496 h 1874659"/>
                <a:gd name="connsiteX21" fmla="*/ 1428224 w 1682161"/>
                <a:gd name="connsiteY21" fmla="*/ 581313 h 1874659"/>
                <a:gd name="connsiteX22" fmla="*/ 1041094 w 1682161"/>
                <a:gd name="connsiteY22" fmla="*/ 750605 h 1874659"/>
                <a:gd name="connsiteX23" fmla="*/ 1027060 w 1682161"/>
                <a:gd name="connsiteY23" fmla="*/ 790677 h 1874659"/>
                <a:gd name="connsiteX24" fmla="*/ 1101643 w 1682161"/>
                <a:gd name="connsiteY24" fmla="*/ 1109225 h 1874659"/>
                <a:gd name="connsiteX25" fmla="*/ 1042594 w 1682161"/>
                <a:gd name="connsiteY25" fmla="*/ 1874659 h 187465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82161" h="1874659">
                  <a:moveTo>
                    <a:pt x="1024765" y="1857800"/>
                  </a:moveTo>
                  <a:cubicBezTo>
                    <a:pt x="1056099" y="1548873"/>
                    <a:pt x="1070221" y="1415858"/>
                    <a:pt x="1070927" y="1130939"/>
                  </a:cubicBezTo>
                  <a:cubicBezTo>
                    <a:pt x="1071104" y="1067564"/>
                    <a:pt x="1046919" y="897566"/>
                    <a:pt x="1012143" y="815656"/>
                  </a:cubicBezTo>
                  <a:cubicBezTo>
                    <a:pt x="1000580" y="782557"/>
                    <a:pt x="982927" y="770465"/>
                    <a:pt x="947180" y="782292"/>
                  </a:cubicBezTo>
                  <a:cubicBezTo>
                    <a:pt x="799513" y="831191"/>
                    <a:pt x="651581" y="880266"/>
                    <a:pt x="497029" y="902862"/>
                  </a:cubicBezTo>
                  <a:cubicBezTo>
                    <a:pt x="421297" y="913895"/>
                    <a:pt x="344683" y="916455"/>
                    <a:pt x="269393" y="898007"/>
                  </a:cubicBezTo>
                  <a:cubicBezTo>
                    <a:pt x="75122" y="850433"/>
                    <a:pt x="-22940" y="671432"/>
                    <a:pt x="33108" y="466480"/>
                  </a:cubicBezTo>
                  <a:cubicBezTo>
                    <a:pt x="43523" y="428350"/>
                    <a:pt x="56145" y="390661"/>
                    <a:pt x="70886" y="353943"/>
                  </a:cubicBezTo>
                  <a:cubicBezTo>
                    <a:pt x="82625" y="324550"/>
                    <a:pt x="78741" y="303455"/>
                    <a:pt x="57116" y="278653"/>
                  </a:cubicBezTo>
                  <a:cubicBezTo>
                    <a:pt x="-7141" y="204951"/>
                    <a:pt x="-15084" y="121188"/>
                    <a:pt x="22781" y="32217"/>
                  </a:cubicBezTo>
                  <a:cubicBezTo>
                    <a:pt x="29931" y="15358"/>
                    <a:pt x="39552" y="618"/>
                    <a:pt x="60647" y="265"/>
                  </a:cubicBezTo>
                  <a:cubicBezTo>
                    <a:pt x="173626" y="-1765"/>
                    <a:pt x="285987" y="8032"/>
                    <a:pt x="398525" y="24185"/>
                  </a:cubicBezTo>
                  <a:cubicBezTo>
                    <a:pt x="309554" y="27980"/>
                    <a:pt x="220583" y="32746"/>
                    <a:pt x="131612" y="35306"/>
                  </a:cubicBezTo>
                  <a:cubicBezTo>
                    <a:pt x="62765" y="37336"/>
                    <a:pt x="54204" y="45721"/>
                    <a:pt x="52438" y="114215"/>
                  </a:cubicBezTo>
                  <a:cubicBezTo>
                    <a:pt x="50938" y="171322"/>
                    <a:pt x="71327" y="218809"/>
                    <a:pt x="115901" y="252703"/>
                  </a:cubicBezTo>
                  <a:cubicBezTo>
                    <a:pt x="155002" y="282448"/>
                    <a:pt x="157297" y="313252"/>
                    <a:pt x="138232" y="355708"/>
                  </a:cubicBezTo>
                  <a:cubicBezTo>
                    <a:pt x="108663" y="421554"/>
                    <a:pt x="90480" y="491371"/>
                    <a:pt x="89951" y="564366"/>
                  </a:cubicBezTo>
                  <a:cubicBezTo>
                    <a:pt x="88715" y="713181"/>
                    <a:pt x="189690" y="818569"/>
                    <a:pt x="339299" y="829691"/>
                  </a:cubicBezTo>
                  <a:cubicBezTo>
                    <a:pt x="472403" y="839665"/>
                    <a:pt x="598886" y="806036"/>
                    <a:pt x="725370" y="774437"/>
                  </a:cubicBezTo>
                  <a:cubicBezTo>
                    <a:pt x="1045419" y="694557"/>
                    <a:pt x="1352757" y="578930"/>
                    <a:pt x="1651622" y="440177"/>
                  </a:cubicBezTo>
                  <a:cubicBezTo>
                    <a:pt x="1661773" y="435499"/>
                    <a:pt x="1672011" y="431086"/>
                    <a:pt x="1682162" y="426496"/>
                  </a:cubicBezTo>
                  <a:cubicBezTo>
                    <a:pt x="1602370" y="487222"/>
                    <a:pt x="1516224" y="535945"/>
                    <a:pt x="1428224" y="581313"/>
                  </a:cubicBezTo>
                  <a:cubicBezTo>
                    <a:pt x="1302799" y="645923"/>
                    <a:pt x="1173315" y="701442"/>
                    <a:pt x="1041094" y="750605"/>
                  </a:cubicBezTo>
                  <a:cubicBezTo>
                    <a:pt x="1020351" y="758284"/>
                    <a:pt x="1011348" y="757578"/>
                    <a:pt x="1027060" y="790677"/>
                  </a:cubicBezTo>
                  <a:cubicBezTo>
                    <a:pt x="1078342" y="899949"/>
                    <a:pt x="1095641" y="998983"/>
                    <a:pt x="1101643" y="1109225"/>
                  </a:cubicBezTo>
                  <a:cubicBezTo>
                    <a:pt x="1115766" y="1366694"/>
                    <a:pt x="1099966" y="1622398"/>
                    <a:pt x="1042594" y="1874659"/>
                  </a:cubicBezTo>
                </a:path>
              </a:pathLst>
            </a:custGeom>
            <a:grpFill/>
            <a:ln w="88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C2975BD-570C-4BAC-8BCF-CFF6CD335BE6}"/>
                </a:ext>
              </a:extLst>
            </p:cNvPr>
            <p:cNvSpPr/>
            <p:nvPr/>
          </p:nvSpPr>
          <p:spPr>
            <a:xfrm flipH="1">
              <a:off x="931966" y="1381487"/>
              <a:ext cx="3062528" cy="1261554"/>
            </a:xfrm>
            <a:custGeom>
              <a:gdLst>
                <a:gd name="connsiteX0" fmla="*/ 0 w 3062528"/>
                <a:gd name="connsiteY0" fmla="*/ 697895 h 1261554"/>
                <a:gd name="connsiteX1" fmla="*/ 257116 w 3062528"/>
                <a:gd name="connsiteY1" fmla="*/ 413506 h 1261554"/>
                <a:gd name="connsiteX2" fmla="*/ 1143296 w 3062528"/>
                <a:gd name="connsiteY2" fmla="*/ 19226 h 1261554"/>
                <a:gd name="connsiteX3" fmla="*/ 2553328 w 3062528"/>
                <a:gd name="connsiteY3" fmla="*/ 398677 h 1261554"/>
                <a:gd name="connsiteX4" fmla="*/ 2984767 w 3062528"/>
                <a:gd name="connsiteY4" fmla="*/ 943537 h 1261554"/>
                <a:gd name="connsiteX5" fmla="*/ 3062528 w 3062528"/>
                <a:gd name="connsiteY5" fmla="*/ 1261555 h 1261554"/>
                <a:gd name="connsiteX6" fmla="*/ 3042933 w 3062528"/>
                <a:gd name="connsiteY6" fmla="*/ 1189796 h 1261554"/>
                <a:gd name="connsiteX7" fmla="*/ 2801176 w 3062528"/>
                <a:gd name="connsiteY7" fmla="*/ 735761 h 1261554"/>
                <a:gd name="connsiteX8" fmla="*/ 1714281 w 3062528"/>
                <a:gd name="connsiteY8" fmla="*/ 112522 h 1261554"/>
                <a:gd name="connsiteX9" fmla="*/ 272562 w 3062528"/>
                <a:gd name="connsiteY9" fmla="*/ 451724 h 1261554"/>
                <a:gd name="connsiteX10" fmla="*/ 31511 w 3062528"/>
                <a:gd name="connsiteY10" fmla="*/ 676359 h 1261554"/>
                <a:gd name="connsiteX11" fmla="*/ 7767 w 3062528"/>
                <a:gd name="connsiteY11" fmla="*/ 705574 h 1261554"/>
                <a:gd name="connsiteX12" fmla="*/ 0 w 3062528"/>
                <a:gd name="connsiteY12" fmla="*/ 697895 h 126155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62528" h="1261554">
                  <a:moveTo>
                    <a:pt x="0" y="697895"/>
                  </a:moveTo>
                  <a:cubicBezTo>
                    <a:pt x="71318" y="590300"/>
                    <a:pt x="158259" y="496210"/>
                    <a:pt x="257116" y="413506"/>
                  </a:cubicBezTo>
                  <a:cubicBezTo>
                    <a:pt x="514849" y="198051"/>
                    <a:pt x="812832" y="64594"/>
                    <a:pt x="1143296" y="19226"/>
                  </a:cubicBezTo>
                  <a:cubicBezTo>
                    <a:pt x="1663794" y="-52180"/>
                    <a:pt x="2136894" y="75539"/>
                    <a:pt x="2553328" y="398677"/>
                  </a:cubicBezTo>
                  <a:cubicBezTo>
                    <a:pt x="2741244" y="544491"/>
                    <a:pt x="2877084" y="733554"/>
                    <a:pt x="2984767" y="943537"/>
                  </a:cubicBezTo>
                  <a:cubicBezTo>
                    <a:pt x="3034990" y="1041511"/>
                    <a:pt x="3055290" y="1147605"/>
                    <a:pt x="3062528" y="1261555"/>
                  </a:cubicBezTo>
                  <a:cubicBezTo>
                    <a:pt x="3047788" y="1223248"/>
                    <a:pt x="3046994" y="1212480"/>
                    <a:pt x="3042933" y="1189796"/>
                  </a:cubicBezTo>
                  <a:cubicBezTo>
                    <a:pt x="3011070" y="1012471"/>
                    <a:pt x="2908771" y="871601"/>
                    <a:pt x="2801176" y="735761"/>
                  </a:cubicBezTo>
                  <a:cubicBezTo>
                    <a:pt x="2522700" y="383849"/>
                    <a:pt x="2149163" y="190725"/>
                    <a:pt x="1714281" y="112522"/>
                  </a:cubicBezTo>
                  <a:cubicBezTo>
                    <a:pt x="1186369" y="17637"/>
                    <a:pt x="706472" y="141297"/>
                    <a:pt x="272562" y="451724"/>
                  </a:cubicBezTo>
                  <a:cubicBezTo>
                    <a:pt x="182620" y="516069"/>
                    <a:pt x="102299" y="591271"/>
                    <a:pt x="31511" y="676359"/>
                  </a:cubicBezTo>
                  <a:cubicBezTo>
                    <a:pt x="23479" y="685979"/>
                    <a:pt x="15623" y="695777"/>
                    <a:pt x="7767" y="705574"/>
                  </a:cubicBezTo>
                  <a:cubicBezTo>
                    <a:pt x="5119" y="703015"/>
                    <a:pt x="2560" y="700455"/>
                    <a:pt x="0" y="697895"/>
                  </a:cubicBezTo>
                  <a:close/>
                </a:path>
              </a:pathLst>
            </a:custGeom>
            <a:grpFill/>
            <a:ln w="88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A60B0BB-9D38-43E6-A660-488E9447BB1D}"/>
                </a:ext>
              </a:extLst>
            </p:cNvPr>
            <p:cNvSpPr/>
            <p:nvPr/>
          </p:nvSpPr>
          <p:spPr>
            <a:xfrm flipH="1">
              <a:off x="1006374" y="3869042"/>
              <a:ext cx="453286" cy="2362057"/>
            </a:xfrm>
            <a:custGeom>
              <a:gdLst>
                <a:gd name="connsiteX0" fmla="*/ 448256 w 453286"/>
                <a:gd name="connsiteY0" fmla="*/ 0 h 2362057"/>
                <a:gd name="connsiteX1" fmla="*/ 306414 w 453286"/>
                <a:gd name="connsiteY1" fmla="*/ 442031 h 2362057"/>
                <a:gd name="connsiteX2" fmla="*/ 175782 w 453286"/>
                <a:gd name="connsiteY2" fmla="*/ 735424 h 2362057"/>
                <a:gd name="connsiteX3" fmla="*/ 109230 w 453286"/>
                <a:gd name="connsiteY3" fmla="*/ 1498032 h 2362057"/>
                <a:gd name="connsiteX4" fmla="*/ 435193 w 453286"/>
                <a:gd name="connsiteY4" fmla="*/ 2315631 h 2362057"/>
                <a:gd name="connsiteX5" fmla="*/ 453287 w 453286"/>
                <a:gd name="connsiteY5" fmla="*/ 2362058 h 2362057"/>
                <a:gd name="connsiteX6" fmla="*/ 278699 w 453286"/>
                <a:gd name="connsiteY6" fmla="*/ 2114298 h 2362057"/>
                <a:gd name="connsiteX7" fmla="*/ 11698 w 453286"/>
                <a:gd name="connsiteY7" fmla="*/ 1374726 h 2362057"/>
                <a:gd name="connsiteX8" fmla="*/ 120881 w 453286"/>
                <a:gd name="connsiteY8" fmla="*/ 694557 h 2362057"/>
                <a:gd name="connsiteX9" fmla="*/ 339249 w 453286"/>
                <a:gd name="connsiteY9" fmla="*/ 262500 h 2362057"/>
                <a:gd name="connsiteX10" fmla="*/ 423189 w 453286"/>
                <a:gd name="connsiteY10" fmla="*/ 45368 h 2362057"/>
                <a:gd name="connsiteX11" fmla="*/ 448256 w 453286"/>
                <a:gd name="connsiteY11" fmla="*/ 0 h 236205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3285" h="2362057">
                  <a:moveTo>
                    <a:pt x="448256" y="0"/>
                  </a:moveTo>
                  <a:cubicBezTo>
                    <a:pt x="411096" y="154199"/>
                    <a:pt x="370671" y="301690"/>
                    <a:pt x="306414" y="442031"/>
                  </a:cubicBezTo>
                  <a:cubicBezTo>
                    <a:pt x="261840" y="539387"/>
                    <a:pt x="220091" y="637979"/>
                    <a:pt x="175782" y="735424"/>
                  </a:cubicBezTo>
                  <a:cubicBezTo>
                    <a:pt x="63685" y="981947"/>
                    <a:pt x="59096" y="1237298"/>
                    <a:pt x="109230" y="1498032"/>
                  </a:cubicBezTo>
                  <a:cubicBezTo>
                    <a:pt x="165632" y="1791513"/>
                    <a:pt x="287614" y="2058603"/>
                    <a:pt x="435193" y="2315631"/>
                  </a:cubicBezTo>
                  <a:cubicBezTo>
                    <a:pt x="442077" y="2327723"/>
                    <a:pt x="453110" y="2338226"/>
                    <a:pt x="453287" y="2362058"/>
                  </a:cubicBezTo>
                  <a:cubicBezTo>
                    <a:pt x="387265" y="2279177"/>
                    <a:pt x="329804" y="2198945"/>
                    <a:pt x="278699" y="2114298"/>
                  </a:cubicBezTo>
                  <a:cubicBezTo>
                    <a:pt x="140564" y="1885604"/>
                    <a:pt x="47974" y="1640139"/>
                    <a:pt x="11698" y="1374726"/>
                  </a:cubicBezTo>
                  <a:cubicBezTo>
                    <a:pt x="-20784" y="1137117"/>
                    <a:pt x="13992" y="909747"/>
                    <a:pt x="120881" y="694557"/>
                  </a:cubicBezTo>
                  <a:cubicBezTo>
                    <a:pt x="192641" y="550067"/>
                    <a:pt x="265371" y="405931"/>
                    <a:pt x="339249" y="262500"/>
                  </a:cubicBezTo>
                  <a:cubicBezTo>
                    <a:pt x="375084" y="192947"/>
                    <a:pt x="398474" y="118981"/>
                    <a:pt x="423189" y="45368"/>
                  </a:cubicBezTo>
                  <a:cubicBezTo>
                    <a:pt x="428043" y="30716"/>
                    <a:pt x="428661" y="13593"/>
                    <a:pt x="448256" y="0"/>
                  </a:cubicBezTo>
                  <a:close/>
                </a:path>
              </a:pathLst>
            </a:custGeom>
            <a:grpFill/>
            <a:ln w="88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D0455DC-C327-4E40-BAAC-C499D19A70C5}"/>
                </a:ext>
              </a:extLst>
            </p:cNvPr>
            <p:cNvSpPr/>
            <p:nvPr/>
          </p:nvSpPr>
          <p:spPr>
            <a:xfrm flipH="1">
              <a:off x="1404330" y="2612550"/>
              <a:ext cx="438479" cy="254005"/>
            </a:xfrm>
            <a:custGeom>
              <a:gdLst>
                <a:gd name="connsiteX0" fmla="*/ 52821 w 438479"/>
                <a:gd name="connsiteY0" fmla="*/ 253979 h 254005"/>
                <a:gd name="connsiteX1" fmla="*/ 11160 w 438479"/>
                <a:gd name="connsiteY1" fmla="*/ 217614 h 254005"/>
                <a:gd name="connsiteX2" fmla="*/ 127 w 438479"/>
                <a:gd name="connsiteY2" fmla="*/ 24402 h 254005"/>
                <a:gd name="connsiteX3" fmla="*/ 26782 w 438479"/>
                <a:gd name="connsiteY3" fmla="*/ 482 h 254005"/>
                <a:gd name="connsiteX4" fmla="*/ 300139 w 438479"/>
                <a:gd name="connsiteY4" fmla="*/ 43644 h 254005"/>
                <a:gd name="connsiteX5" fmla="*/ 438274 w 438479"/>
                <a:gd name="connsiteY5" fmla="*/ 236414 h 254005"/>
                <a:gd name="connsiteX6" fmla="*/ 409587 w 438479"/>
                <a:gd name="connsiteY6" fmla="*/ 253273 h 254005"/>
                <a:gd name="connsiteX7" fmla="*/ 52821 w 438479"/>
                <a:gd name="connsiteY7" fmla="*/ 253979 h 25400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479" h="254005">
                  <a:moveTo>
                    <a:pt x="52821" y="253979"/>
                  </a:moveTo>
                  <a:cubicBezTo>
                    <a:pt x="26165" y="254509"/>
                    <a:pt x="12219" y="247095"/>
                    <a:pt x="11160" y="217614"/>
                  </a:cubicBezTo>
                  <a:cubicBezTo>
                    <a:pt x="8865" y="153181"/>
                    <a:pt x="4363" y="88747"/>
                    <a:pt x="127" y="24402"/>
                  </a:cubicBezTo>
                  <a:cubicBezTo>
                    <a:pt x="-1286" y="3748"/>
                    <a:pt x="9218" y="-1813"/>
                    <a:pt x="26782" y="482"/>
                  </a:cubicBezTo>
                  <a:cubicBezTo>
                    <a:pt x="118313" y="12398"/>
                    <a:pt x="210903" y="19283"/>
                    <a:pt x="300139" y="43644"/>
                  </a:cubicBezTo>
                  <a:cubicBezTo>
                    <a:pt x="372781" y="63415"/>
                    <a:pt x="442775" y="165891"/>
                    <a:pt x="438274" y="236414"/>
                  </a:cubicBezTo>
                  <a:cubicBezTo>
                    <a:pt x="436861" y="258304"/>
                    <a:pt x="421238" y="253096"/>
                    <a:pt x="409587" y="253273"/>
                  </a:cubicBezTo>
                  <a:cubicBezTo>
                    <a:pt x="349391" y="253891"/>
                    <a:pt x="111517" y="252743"/>
                    <a:pt x="52821" y="253979"/>
                  </a:cubicBezTo>
                  <a:close/>
                </a:path>
              </a:pathLst>
            </a:custGeom>
            <a:grpFill/>
            <a:ln w="88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758C9DD-9F11-4D34-B317-3AB5CA8AEFF2}"/>
                </a:ext>
              </a:extLst>
            </p:cNvPr>
            <p:cNvSpPr/>
            <p:nvPr/>
          </p:nvSpPr>
          <p:spPr>
            <a:xfrm flipH="1">
              <a:off x="1407463" y="3705557"/>
              <a:ext cx="431200" cy="247300"/>
            </a:xfrm>
            <a:custGeom>
              <a:gdLst>
                <a:gd name="connsiteX0" fmla="*/ 386553 w 431200"/>
                <a:gd name="connsiteY0" fmla="*/ 636 h 247300"/>
                <a:gd name="connsiteX1" fmla="*/ 425301 w 431200"/>
                <a:gd name="connsiteY1" fmla="*/ 52889 h 247300"/>
                <a:gd name="connsiteX2" fmla="*/ 291315 w 431200"/>
                <a:gd name="connsiteY2" fmla="*/ 196584 h 247300"/>
                <a:gd name="connsiteX3" fmla="*/ 36759 w 431200"/>
                <a:gd name="connsiteY3" fmla="*/ 246101 h 247300"/>
                <a:gd name="connsiteX4" fmla="*/ 40 w 431200"/>
                <a:gd name="connsiteY4" fmla="*/ 215120 h 247300"/>
                <a:gd name="connsiteX5" fmla="*/ 129 w 431200"/>
                <a:gd name="connsiteY5" fmla="*/ 38943 h 247300"/>
                <a:gd name="connsiteX6" fmla="*/ 38524 w 431200"/>
                <a:gd name="connsiteY6" fmla="*/ 18 h 247300"/>
                <a:gd name="connsiteX7" fmla="*/ 386553 w 431200"/>
                <a:gd name="connsiteY7" fmla="*/ 636 h 24730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199" h="247300">
                  <a:moveTo>
                    <a:pt x="386553" y="636"/>
                  </a:moveTo>
                  <a:cubicBezTo>
                    <a:pt x="433421" y="989"/>
                    <a:pt x="437570" y="6550"/>
                    <a:pt x="425301" y="52889"/>
                  </a:cubicBezTo>
                  <a:cubicBezTo>
                    <a:pt x="406236" y="124384"/>
                    <a:pt x="365634" y="175577"/>
                    <a:pt x="291315" y="196584"/>
                  </a:cubicBezTo>
                  <a:cubicBezTo>
                    <a:pt x="207728" y="220239"/>
                    <a:pt x="122199" y="232420"/>
                    <a:pt x="36759" y="246101"/>
                  </a:cubicBezTo>
                  <a:cubicBezTo>
                    <a:pt x="10103" y="250426"/>
                    <a:pt x="-754" y="243718"/>
                    <a:pt x="40" y="215120"/>
                  </a:cubicBezTo>
                  <a:cubicBezTo>
                    <a:pt x="1629" y="156424"/>
                    <a:pt x="1541" y="97639"/>
                    <a:pt x="129" y="38943"/>
                  </a:cubicBezTo>
                  <a:cubicBezTo>
                    <a:pt x="-577" y="10433"/>
                    <a:pt x="10014" y="-511"/>
                    <a:pt x="38524" y="18"/>
                  </a:cubicBezTo>
                  <a:cubicBezTo>
                    <a:pt x="98633" y="1342"/>
                    <a:pt x="330769" y="195"/>
                    <a:pt x="386553" y="636"/>
                  </a:cubicBezTo>
                  <a:close/>
                </a:path>
              </a:pathLst>
            </a:custGeom>
            <a:grpFill/>
            <a:ln w="88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221AEDA-3196-4AFA-9D8C-2075C95029A6}"/>
                </a:ext>
              </a:extLst>
            </p:cNvPr>
            <p:cNvSpPr/>
            <p:nvPr/>
          </p:nvSpPr>
          <p:spPr>
            <a:xfrm flipH="1">
              <a:off x="1379078" y="3106217"/>
              <a:ext cx="162567" cy="365229"/>
            </a:xfrm>
            <a:custGeom>
              <a:gdLst>
                <a:gd name="connsiteX0" fmla="*/ 162529 w 162567"/>
                <a:gd name="connsiteY0" fmla="*/ 184778 h 365229"/>
                <a:gd name="connsiteX1" fmla="*/ 132784 w 162567"/>
                <a:gd name="connsiteY1" fmla="*/ 320442 h 365229"/>
                <a:gd name="connsiteX2" fmla="*/ 82738 w 162567"/>
                <a:gd name="connsiteY2" fmla="*/ 365104 h 365229"/>
                <a:gd name="connsiteX3" fmla="*/ 30132 w 162567"/>
                <a:gd name="connsiteY3" fmla="*/ 324414 h 365229"/>
                <a:gd name="connsiteX4" fmla="*/ 9831 w 162567"/>
                <a:gd name="connsiteY4" fmla="*/ 271720 h 365229"/>
                <a:gd name="connsiteX5" fmla="*/ 9390 w 162567"/>
                <a:gd name="connsiteY5" fmla="*/ 89276 h 365229"/>
                <a:gd name="connsiteX6" fmla="*/ 37370 w 162567"/>
                <a:gd name="connsiteY6" fmla="*/ 30315 h 365229"/>
                <a:gd name="connsiteX7" fmla="*/ 128459 w 162567"/>
                <a:gd name="connsiteY7" fmla="*/ 37641 h 365229"/>
                <a:gd name="connsiteX8" fmla="*/ 162529 w 162567"/>
                <a:gd name="connsiteY8" fmla="*/ 184778 h 36522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567" h="365229">
                  <a:moveTo>
                    <a:pt x="162529" y="184778"/>
                  </a:moveTo>
                  <a:cubicBezTo>
                    <a:pt x="163235" y="243122"/>
                    <a:pt x="152555" y="277545"/>
                    <a:pt x="132784" y="320442"/>
                  </a:cubicBezTo>
                  <a:cubicBezTo>
                    <a:pt x="122722" y="342243"/>
                    <a:pt x="108070" y="363162"/>
                    <a:pt x="82738" y="365104"/>
                  </a:cubicBezTo>
                  <a:cubicBezTo>
                    <a:pt x="56082" y="367134"/>
                    <a:pt x="41871" y="344273"/>
                    <a:pt x="30132" y="324414"/>
                  </a:cubicBezTo>
                  <a:cubicBezTo>
                    <a:pt x="20687" y="308349"/>
                    <a:pt x="13538" y="289990"/>
                    <a:pt x="9831" y="271720"/>
                  </a:cubicBezTo>
                  <a:cubicBezTo>
                    <a:pt x="-2526" y="211170"/>
                    <a:pt x="-3850" y="150002"/>
                    <a:pt x="9390" y="89276"/>
                  </a:cubicBezTo>
                  <a:cubicBezTo>
                    <a:pt x="14068" y="67827"/>
                    <a:pt x="23336" y="47791"/>
                    <a:pt x="37370" y="30315"/>
                  </a:cubicBezTo>
                  <a:cubicBezTo>
                    <a:pt x="71175" y="-12052"/>
                    <a:pt x="101273" y="-10375"/>
                    <a:pt x="128459" y="37641"/>
                  </a:cubicBezTo>
                  <a:cubicBezTo>
                    <a:pt x="154232" y="83097"/>
                    <a:pt x="163235" y="128112"/>
                    <a:pt x="162529" y="184778"/>
                  </a:cubicBezTo>
                  <a:close/>
                </a:path>
              </a:pathLst>
            </a:custGeom>
            <a:grpFill/>
            <a:ln w="88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93730F4-C431-4717-8D62-16A5E010B790}"/>
              </a:ext>
            </a:extLst>
          </p:cNvPr>
          <p:cNvGrpSpPr/>
          <p:nvPr/>
        </p:nvGrpSpPr>
        <p:grpSpPr>
          <a:xfrm rot="5400000">
            <a:off x="8435052" y="1810918"/>
            <a:ext cx="497609" cy="5175712"/>
            <a:chOff x="2627784" y="1655809"/>
            <a:chExt cx="360040" cy="4046437"/>
          </a:xfrm>
          <a:gradFill>
            <a:gsLst>
              <a:gs pos="0">
                <a:srgbClr val="4129D9"/>
              </a:gs>
              <a:gs pos="57000">
                <a:srgbClr val="6E30D1">
                  <a:alpha val="93000"/>
                  <a:lumMod val="96000"/>
                </a:srgbClr>
              </a:gs>
              <a:gs pos="100000">
                <a:srgbClr val="8245BF">
                  <a:alpha val="80000"/>
                  <a:lumMod val="86000"/>
                </a:srgbClr>
              </a:gs>
            </a:gsLst>
            <a:lin ang="5400000" scaled="0"/>
          </a:gradFill>
        </p:grpSpPr>
        <p:sp>
          <p:nvSpPr>
            <p:cNvPr id="19" name="Oval 21">
              <a:extLst>
                <a:ext uri="{FF2B5EF4-FFF2-40B4-BE49-F238E27FC236}">
                  <a16:creationId xmlns:a16="http://schemas.microsoft.com/office/drawing/2014/main" id="{809A2498-D458-493B-988E-53CE4DFE732E}"/>
                </a:ext>
              </a:extLst>
            </p:cNvPr>
            <p:cNvSpPr/>
            <p:nvPr/>
          </p:nvSpPr>
          <p:spPr>
            <a:xfrm rot="10800000">
              <a:off x="2627784" y="5190075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Oval 21">
              <a:extLst>
                <a:ext uri="{FF2B5EF4-FFF2-40B4-BE49-F238E27FC236}">
                  <a16:creationId xmlns:a16="http://schemas.microsoft.com/office/drawing/2014/main" id="{07301D71-E92B-41B1-97EB-39C0D0C2BD08}"/>
                </a:ext>
              </a:extLst>
            </p:cNvPr>
            <p:cNvSpPr/>
            <p:nvPr/>
          </p:nvSpPr>
          <p:spPr>
            <a:xfrm rot="10800000">
              <a:off x="2627784" y="479616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Oval 21">
              <a:extLst>
                <a:ext uri="{FF2B5EF4-FFF2-40B4-BE49-F238E27FC236}">
                  <a16:creationId xmlns:a16="http://schemas.microsoft.com/office/drawing/2014/main" id="{DBB97E54-9ACA-429C-A8E1-92BDAAB7BF7A}"/>
                </a:ext>
              </a:extLst>
            </p:cNvPr>
            <p:cNvSpPr/>
            <p:nvPr/>
          </p:nvSpPr>
          <p:spPr>
            <a:xfrm rot="10800000">
              <a:off x="2627784" y="4403624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0D7D4DF-B3B3-4864-A4C2-D3D0D3E26CBB}"/>
                </a:ext>
              </a:extLst>
            </p:cNvPr>
            <p:cNvSpPr/>
            <p:nvPr/>
          </p:nvSpPr>
          <p:spPr>
            <a:xfrm rot="10800000">
              <a:off x="2627784" y="401107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Oval 21">
              <a:extLst>
                <a:ext uri="{FF2B5EF4-FFF2-40B4-BE49-F238E27FC236}">
                  <a16:creationId xmlns:a16="http://schemas.microsoft.com/office/drawing/2014/main" id="{2BE46F1F-BA55-4E5A-A2D9-ECA6BBC9F620}"/>
                </a:ext>
              </a:extLst>
            </p:cNvPr>
            <p:cNvSpPr/>
            <p:nvPr/>
          </p:nvSpPr>
          <p:spPr>
            <a:xfrm rot="10800000">
              <a:off x="2627784" y="3618534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Oval 21">
              <a:extLst>
                <a:ext uri="{FF2B5EF4-FFF2-40B4-BE49-F238E27FC236}">
                  <a16:creationId xmlns:a16="http://schemas.microsoft.com/office/drawing/2014/main" id="{745C02D2-C5EA-4BC4-B534-88994B3B0268}"/>
                </a:ext>
              </a:extLst>
            </p:cNvPr>
            <p:cNvSpPr/>
            <p:nvPr/>
          </p:nvSpPr>
          <p:spPr>
            <a:xfrm rot="10800000">
              <a:off x="2627784" y="322598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Oval 21">
              <a:extLst>
                <a:ext uri="{FF2B5EF4-FFF2-40B4-BE49-F238E27FC236}">
                  <a16:creationId xmlns:a16="http://schemas.microsoft.com/office/drawing/2014/main" id="{9642202B-A784-42FF-892A-9C9DD7477901}"/>
                </a:ext>
              </a:extLst>
            </p:cNvPr>
            <p:cNvSpPr/>
            <p:nvPr/>
          </p:nvSpPr>
          <p:spPr>
            <a:xfrm rot="10800000">
              <a:off x="2627784" y="2833444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Oval 21">
              <a:extLst>
                <a:ext uri="{FF2B5EF4-FFF2-40B4-BE49-F238E27FC236}">
                  <a16:creationId xmlns:a16="http://schemas.microsoft.com/office/drawing/2014/main" id="{6D1DA5E8-C7E2-43D7-8B3F-32A51097D685}"/>
                </a:ext>
              </a:extLst>
            </p:cNvPr>
            <p:cNvSpPr/>
            <p:nvPr/>
          </p:nvSpPr>
          <p:spPr>
            <a:xfrm rot="10800000">
              <a:off x="2627784" y="244089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Oval 21">
              <a:extLst>
                <a:ext uri="{FF2B5EF4-FFF2-40B4-BE49-F238E27FC236}">
                  <a16:creationId xmlns:a16="http://schemas.microsoft.com/office/drawing/2014/main" id="{39EFB811-D8D9-477C-A612-654FEA5B5E24}"/>
                </a:ext>
              </a:extLst>
            </p:cNvPr>
            <p:cNvSpPr/>
            <p:nvPr/>
          </p:nvSpPr>
          <p:spPr>
            <a:xfrm rot="10800000">
              <a:off x="2627784" y="2048354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Oval 21">
              <a:extLst>
                <a:ext uri="{FF2B5EF4-FFF2-40B4-BE49-F238E27FC236}">
                  <a16:creationId xmlns:a16="http://schemas.microsoft.com/office/drawing/2014/main" id="{19815989-C264-421B-9A89-CD1DFF65D8F0}"/>
                </a:ext>
              </a:extLst>
            </p:cNvPr>
            <p:cNvSpPr/>
            <p:nvPr/>
          </p:nvSpPr>
          <p:spPr>
            <a:xfrm rot="10800000">
              <a:off x="2627784" y="165580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18BDC2D-9AAC-4290-BBEA-0F88C697BBE0}"/>
              </a:ext>
            </a:extLst>
          </p:cNvPr>
          <p:cNvSpPr txBox="1"/>
          <p:nvPr/>
        </p:nvSpPr>
        <p:spPr>
          <a:xfrm>
            <a:off x="6095999" y="4708278"/>
            <a:ext cx="2010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>
                <a:solidFill>
                  <a:schemeClr val="bg1"/>
                </a:solidFill>
                <a:cs typeface="Arial" panose="020b0604020202020204" pitchFamily="34" charset="0"/>
              </a:rPr>
              <a:t>Content  Here</a:t>
            </a:r>
            <a:endParaRPr lang="ko-KR" altLang="en-US" sz="12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3C871F2-A989-4F97-9CD6-1E99226D24AE}"/>
              </a:ext>
            </a:extLst>
          </p:cNvPr>
          <p:cNvSpPr txBox="1"/>
          <p:nvPr/>
        </p:nvSpPr>
        <p:spPr>
          <a:xfrm>
            <a:off x="10489483" y="4646722"/>
            <a:ext cx="72657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000" b="1">
                <a:solidFill>
                  <a:schemeClr val="accent1"/>
                </a:solidFill>
                <a:cs typeface="Arial" panose="020b0604020202020204" pitchFamily="34" charset="0"/>
              </a:rPr>
              <a:t>40%</a:t>
            </a:r>
            <a:endParaRPr lang="ko-KR" altLang="en-US" sz="2000" b="1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FE2A613-9401-40CE-95BC-1DAA45454891}"/>
              </a:ext>
            </a:extLst>
          </p:cNvPr>
          <p:cNvGrpSpPr/>
          <p:nvPr/>
        </p:nvGrpSpPr>
        <p:grpSpPr>
          <a:xfrm rot="5400000">
            <a:off x="8435052" y="2909872"/>
            <a:ext cx="497609" cy="5175712"/>
            <a:chOff x="2627784" y="1655809"/>
            <a:chExt cx="360040" cy="4046437"/>
          </a:xfrm>
          <a:gradFill>
            <a:gsLst>
              <a:gs pos="0">
                <a:srgbClr val="4129D9"/>
              </a:gs>
              <a:gs pos="57000">
                <a:srgbClr val="6E30D1">
                  <a:lumMod val="96000"/>
                  <a:alpha val="52000"/>
                </a:srgbClr>
              </a:gs>
              <a:gs pos="100000">
                <a:srgbClr val="8245BF">
                  <a:alpha val="80000"/>
                  <a:lumMod val="86000"/>
                </a:srgbClr>
              </a:gs>
            </a:gsLst>
            <a:lin ang="12000000" scaled="0"/>
          </a:gradFill>
        </p:grpSpPr>
        <p:sp>
          <p:nvSpPr>
            <p:cNvPr id="32" name="Oval 21">
              <a:extLst>
                <a:ext uri="{FF2B5EF4-FFF2-40B4-BE49-F238E27FC236}">
                  <a16:creationId xmlns:a16="http://schemas.microsoft.com/office/drawing/2014/main" id="{2EC71FD9-6AEE-4E0F-BA91-6F6362EE47E0}"/>
                </a:ext>
              </a:extLst>
            </p:cNvPr>
            <p:cNvSpPr/>
            <p:nvPr/>
          </p:nvSpPr>
          <p:spPr>
            <a:xfrm rot="10800000">
              <a:off x="2627784" y="5190075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4A0D152B-7D84-43B3-8C82-DA7B57A59892}"/>
                </a:ext>
              </a:extLst>
            </p:cNvPr>
            <p:cNvSpPr/>
            <p:nvPr/>
          </p:nvSpPr>
          <p:spPr>
            <a:xfrm rot="10800000">
              <a:off x="2627784" y="479616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4" name="Oval 21">
              <a:extLst>
                <a:ext uri="{FF2B5EF4-FFF2-40B4-BE49-F238E27FC236}">
                  <a16:creationId xmlns:a16="http://schemas.microsoft.com/office/drawing/2014/main" id="{894767DD-94E9-4BBA-8180-48FCF410D831}"/>
                </a:ext>
              </a:extLst>
            </p:cNvPr>
            <p:cNvSpPr/>
            <p:nvPr/>
          </p:nvSpPr>
          <p:spPr>
            <a:xfrm rot="10800000">
              <a:off x="2627784" y="4403624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Oval 21">
              <a:extLst>
                <a:ext uri="{FF2B5EF4-FFF2-40B4-BE49-F238E27FC236}">
                  <a16:creationId xmlns:a16="http://schemas.microsoft.com/office/drawing/2014/main" id="{9C074A2A-675A-4656-B316-029F98B639A4}"/>
                </a:ext>
              </a:extLst>
            </p:cNvPr>
            <p:cNvSpPr/>
            <p:nvPr/>
          </p:nvSpPr>
          <p:spPr>
            <a:xfrm rot="10800000">
              <a:off x="2627784" y="401107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6" name="Oval 21">
              <a:extLst>
                <a:ext uri="{FF2B5EF4-FFF2-40B4-BE49-F238E27FC236}">
                  <a16:creationId xmlns:a16="http://schemas.microsoft.com/office/drawing/2014/main" id="{B45EF1D7-1016-47BE-A07D-91B1716AFC88}"/>
                </a:ext>
              </a:extLst>
            </p:cNvPr>
            <p:cNvSpPr/>
            <p:nvPr/>
          </p:nvSpPr>
          <p:spPr>
            <a:xfrm rot="10800000">
              <a:off x="2627784" y="3618534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45B0A4F0-6E03-419A-82ED-8C62D4FE16B6}"/>
                </a:ext>
              </a:extLst>
            </p:cNvPr>
            <p:cNvSpPr/>
            <p:nvPr/>
          </p:nvSpPr>
          <p:spPr>
            <a:xfrm rot="10800000">
              <a:off x="2627784" y="322598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8" name="Oval 21">
              <a:extLst>
                <a:ext uri="{FF2B5EF4-FFF2-40B4-BE49-F238E27FC236}">
                  <a16:creationId xmlns:a16="http://schemas.microsoft.com/office/drawing/2014/main" id="{7B2FB332-59C0-4331-AB14-D6C0830DD6D0}"/>
                </a:ext>
              </a:extLst>
            </p:cNvPr>
            <p:cNvSpPr/>
            <p:nvPr/>
          </p:nvSpPr>
          <p:spPr>
            <a:xfrm rot="10800000">
              <a:off x="2627784" y="2833444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9" name="Oval 21">
              <a:extLst>
                <a:ext uri="{FF2B5EF4-FFF2-40B4-BE49-F238E27FC236}">
                  <a16:creationId xmlns:a16="http://schemas.microsoft.com/office/drawing/2014/main" id="{F06131B4-0F97-4ECE-A54E-52804DDFE89C}"/>
                </a:ext>
              </a:extLst>
            </p:cNvPr>
            <p:cNvSpPr/>
            <p:nvPr/>
          </p:nvSpPr>
          <p:spPr>
            <a:xfrm rot="10800000">
              <a:off x="2627784" y="244089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0" name="Oval 21">
              <a:extLst>
                <a:ext uri="{FF2B5EF4-FFF2-40B4-BE49-F238E27FC236}">
                  <a16:creationId xmlns:a16="http://schemas.microsoft.com/office/drawing/2014/main" id="{86565B3B-8994-4613-8B7B-2A61078442FB}"/>
                </a:ext>
              </a:extLst>
            </p:cNvPr>
            <p:cNvSpPr/>
            <p:nvPr/>
          </p:nvSpPr>
          <p:spPr>
            <a:xfrm rot="10800000">
              <a:off x="2627784" y="2048354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Oval 21">
              <a:extLst>
                <a:ext uri="{FF2B5EF4-FFF2-40B4-BE49-F238E27FC236}">
                  <a16:creationId xmlns:a16="http://schemas.microsoft.com/office/drawing/2014/main" id="{4EC34B86-E13A-48C3-8785-5FB70BA1BEDB}"/>
                </a:ext>
              </a:extLst>
            </p:cNvPr>
            <p:cNvSpPr/>
            <p:nvPr/>
          </p:nvSpPr>
          <p:spPr>
            <a:xfrm rot="10800000">
              <a:off x="2627784" y="1655809"/>
              <a:ext cx="360040" cy="512171"/>
            </a:xfrm>
            <a:custGeom>
              <a:rect l="l" t="t" r="r" b="b"/>
              <a:pathLst>
                <a:path w="1449042" h="2061319">
                  <a:moveTo>
                    <a:pt x="890329" y="8109"/>
                  </a:moveTo>
                  <a:lnTo>
                    <a:pt x="875391" y="0"/>
                  </a:lnTo>
                  <a:lnTo>
                    <a:pt x="899553" y="0"/>
                  </a:lnTo>
                  <a:close/>
                  <a:moveTo>
                    <a:pt x="567074" y="15457"/>
                  </a:moveTo>
                  <a:cubicBezTo>
                    <a:pt x="559970" y="11620"/>
                    <a:pt x="554539" y="5980"/>
                    <a:pt x="549490" y="0"/>
                  </a:cubicBezTo>
                  <a:lnTo>
                    <a:pt x="591073" y="0"/>
                  </a:lnTo>
                  <a:lnTo>
                    <a:pt x="591073" y="779"/>
                  </a:lnTo>
                  <a:cubicBezTo>
                    <a:pt x="582272" y="4393"/>
                    <a:pt x="574352" y="9488"/>
                    <a:pt x="567074" y="15457"/>
                  </a:cubicBezTo>
                  <a:close/>
                  <a:moveTo>
                    <a:pt x="724521" y="2061319"/>
                  </a:moveTo>
                  <a:cubicBezTo>
                    <a:pt x="598174" y="2061319"/>
                    <a:pt x="495751" y="1958898"/>
                    <a:pt x="495751" y="1832553"/>
                  </a:cubicBezTo>
                  <a:cubicBezTo>
                    <a:pt x="495751" y="1757073"/>
                    <a:pt x="532306" y="1690130"/>
                    <a:pt x="591072" y="1651701"/>
                  </a:cubicBezTo>
                  <a:lnTo>
                    <a:pt x="591072" y="1552929"/>
                  </a:lnTo>
                  <a:lnTo>
                    <a:pt x="0" y="1552929"/>
                  </a:lnTo>
                  <a:lnTo>
                    <a:pt x="0" y="1076774"/>
                  </a:lnTo>
                  <a:cubicBezTo>
                    <a:pt x="41555" y="1100843"/>
                    <a:pt x="89880" y="1114460"/>
                    <a:pt x="141384" y="1114460"/>
                  </a:cubicBezTo>
                  <a:cubicBezTo>
                    <a:pt x="299317" y="1114460"/>
                    <a:pt x="427347" y="986432"/>
                    <a:pt x="427347" y="828502"/>
                  </a:cubicBezTo>
                  <a:cubicBezTo>
                    <a:pt x="427347" y="670572"/>
                    <a:pt x="299317" y="542545"/>
                    <a:pt x="141384" y="542545"/>
                  </a:cubicBezTo>
                  <a:cubicBezTo>
                    <a:pt x="89880" y="542545"/>
                    <a:pt x="41555" y="556161"/>
                    <a:pt x="0" y="580230"/>
                  </a:cubicBezTo>
                  <a:lnTo>
                    <a:pt x="0" y="104078"/>
                  </a:lnTo>
                  <a:lnTo>
                    <a:pt x="486636" y="104078"/>
                  </a:lnTo>
                  <a:cubicBezTo>
                    <a:pt x="460411" y="146283"/>
                    <a:pt x="445949" y="196174"/>
                    <a:pt x="445949" y="249443"/>
                  </a:cubicBezTo>
                  <a:cubicBezTo>
                    <a:pt x="445949" y="408501"/>
                    <a:pt x="574891" y="537443"/>
                    <a:pt x="733949" y="537443"/>
                  </a:cubicBezTo>
                  <a:cubicBezTo>
                    <a:pt x="893007" y="537443"/>
                    <a:pt x="1021949" y="408501"/>
                    <a:pt x="1021949" y="249443"/>
                  </a:cubicBezTo>
                  <a:cubicBezTo>
                    <a:pt x="1021949" y="196174"/>
                    <a:pt x="1007487" y="146283"/>
                    <a:pt x="981263" y="104078"/>
                  </a:cubicBezTo>
                  <a:lnTo>
                    <a:pt x="1449042" y="104078"/>
                  </a:lnTo>
                  <a:lnTo>
                    <a:pt x="1449042" y="575618"/>
                  </a:lnTo>
                  <a:cubicBezTo>
                    <a:pt x="1410135" y="554144"/>
                    <a:pt x="1365306" y="542545"/>
                    <a:pt x="1317768" y="542545"/>
                  </a:cubicBezTo>
                  <a:cubicBezTo>
                    <a:pt x="1159835" y="542545"/>
                    <a:pt x="1031805" y="670572"/>
                    <a:pt x="1031805" y="828502"/>
                  </a:cubicBezTo>
                  <a:cubicBezTo>
                    <a:pt x="1031805" y="986432"/>
                    <a:pt x="1159835" y="1114460"/>
                    <a:pt x="1317768" y="1114460"/>
                  </a:cubicBezTo>
                  <a:cubicBezTo>
                    <a:pt x="1365306" y="1114460"/>
                    <a:pt x="1410135" y="1102859"/>
                    <a:pt x="1449042" y="1081386"/>
                  </a:cubicBezTo>
                  <a:lnTo>
                    <a:pt x="1449042" y="1552929"/>
                  </a:lnTo>
                  <a:lnTo>
                    <a:pt x="857971" y="1552929"/>
                  </a:lnTo>
                  <a:lnTo>
                    <a:pt x="857971" y="1651701"/>
                  </a:lnTo>
                  <a:cubicBezTo>
                    <a:pt x="916736" y="1690130"/>
                    <a:pt x="953292" y="1757073"/>
                    <a:pt x="953292" y="1832553"/>
                  </a:cubicBezTo>
                  <a:cubicBezTo>
                    <a:pt x="953292" y="1958898"/>
                    <a:pt x="850868" y="2061319"/>
                    <a:pt x="724521" y="20613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C22832FC-B713-4F92-843D-CDDF0B7814CE}"/>
              </a:ext>
            </a:extLst>
          </p:cNvPr>
          <p:cNvSpPr txBox="1"/>
          <p:nvPr/>
        </p:nvSpPr>
        <p:spPr>
          <a:xfrm>
            <a:off x="6095999" y="5811516"/>
            <a:ext cx="2010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>
                <a:solidFill>
                  <a:schemeClr val="bg1"/>
                </a:solidFill>
                <a:cs typeface="Arial" panose="020b0604020202020204" pitchFamily="34" charset="0"/>
              </a:rPr>
              <a:t>Content  Here</a:t>
            </a:r>
            <a:endParaRPr lang="ko-KR" altLang="en-US" sz="12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F92317-E7A0-4BAA-8692-793C48B061FC}"/>
              </a:ext>
            </a:extLst>
          </p:cNvPr>
          <p:cNvSpPr txBox="1"/>
          <p:nvPr/>
        </p:nvSpPr>
        <p:spPr>
          <a:xfrm>
            <a:off x="10489483" y="5749961"/>
            <a:ext cx="72657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000" b="1">
                <a:solidFill>
                  <a:schemeClr val="accent2"/>
                </a:solidFill>
                <a:cs typeface="Arial" panose="020b0604020202020204" pitchFamily="34" charset="0"/>
              </a:rPr>
              <a:t>70%</a:t>
            </a:r>
            <a:endParaRPr lang="ko-KR" altLang="en-US" sz="2000" b="1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9AC1D53-DBA8-4F32-946D-BAA58BDBF77B}"/>
              </a:ext>
            </a:extLst>
          </p:cNvPr>
          <p:cNvGrpSpPr/>
          <p:nvPr/>
        </p:nvGrpSpPr>
        <p:grpSpPr>
          <a:xfrm>
            <a:off x="6096000" y="1910102"/>
            <a:ext cx="5371602" cy="943300"/>
            <a:chOff x="3501215" y="2000094"/>
            <a:chExt cx="4031191" cy="94330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02FFA86-FDD7-4F51-999A-308AFF9A9B24}"/>
                </a:ext>
              </a:extLst>
            </p:cNvPr>
            <p:cNvSpPr txBox="1"/>
            <p:nvPr/>
          </p:nvSpPr>
          <p:spPr>
            <a:xfrm>
              <a:off x="3507646" y="2297063"/>
              <a:ext cx="40247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bg1"/>
                  </a:solidFill>
                  <a:ea typeface="FZShuTi" pitchFamily="2" charset="-122"/>
                  <a:cs typeface="Arial" panose="020b0604020202020204" pitchFamily="34" charset="0"/>
                </a:rPr>
                <a:t>Example Text : Get a modern PowerPoint  Presentation that is beautifully designed. I hope and I believe that this Template will your Time, Money and Reputation. Easy to change colors, photos.</a:t>
              </a:r>
              <a:r>
                <a:rPr lang="en-US" altLang="ko-KR" sz="1200">
                  <a:solidFill>
                    <a:schemeClr val="bg1"/>
                  </a:solidFill>
                  <a:cs typeface="Arial" panose="020b0604020202020204" pitchFamily="34" charset="0"/>
                </a:rPr>
                <a:t> </a:t>
              </a:r>
              <a:endParaRPr lang="ko-KR" altLang="en-US" sz="120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C6B48DB-2535-4BF9-AEB8-879342A83071}"/>
                </a:ext>
              </a:extLst>
            </p:cNvPr>
            <p:cNvSpPr txBox="1"/>
            <p:nvPr/>
          </p:nvSpPr>
          <p:spPr>
            <a:xfrm>
              <a:off x="3501215" y="2000094"/>
              <a:ext cx="40298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>
                  <a:solidFill>
                    <a:schemeClr val="bg1"/>
                  </a:solidFill>
                  <a:ea typeface="FZShuTi" pitchFamily="2" charset="-122"/>
                  <a:cs typeface="Arial" panose="020b0604020202020204" pitchFamily="34" charset="0"/>
                </a:rPr>
                <a:t>Contents_Here</a:t>
              </a:r>
              <a:endParaRPr lang="ko-KR" altLang="en-US" sz="14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6E4204E-AAB7-4DBA-8B47-19F666EE175B}"/>
              </a:ext>
            </a:extLst>
          </p:cNvPr>
          <p:cNvGrpSpPr/>
          <p:nvPr/>
        </p:nvGrpSpPr>
        <p:grpSpPr>
          <a:xfrm>
            <a:off x="6641013" y="3005910"/>
            <a:ext cx="1761331" cy="758741"/>
            <a:chOff x="203895" y="3409836"/>
            <a:chExt cx="1761331" cy="75874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ED9A71C-2898-448B-9527-7AC751274A9F}"/>
                </a:ext>
              </a:extLst>
            </p:cNvPr>
            <p:cNvSpPr txBox="1"/>
            <p:nvPr/>
          </p:nvSpPr>
          <p:spPr>
            <a:xfrm>
              <a:off x="203895" y="3409836"/>
              <a:ext cx="176133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>
                  <a:solidFill>
                    <a:schemeClr val="accent1"/>
                  </a:solidFill>
                  <a:ea typeface="FZShuTi" pitchFamily="2" charset="-122"/>
                  <a:cs typeface="Arial" panose="020b0604020202020204" pitchFamily="34" charset="0"/>
                </a:rPr>
                <a:t>$234,090</a:t>
              </a:r>
              <a:endParaRPr lang="ko-KR" altLang="en-US" sz="28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391F9A6-C6E6-45B6-A6C3-135CB453989E}"/>
                </a:ext>
              </a:extLst>
            </p:cNvPr>
            <p:cNvSpPr txBox="1"/>
            <p:nvPr/>
          </p:nvSpPr>
          <p:spPr>
            <a:xfrm>
              <a:off x="203895" y="3860800"/>
              <a:ext cx="17613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>
                  <a:solidFill>
                    <a:schemeClr val="accent1"/>
                  </a:solidFill>
                  <a:ea typeface="FZShuTi" pitchFamily="2" charset="-122"/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35A59E5-B26B-49EA-8FC4-B33C6B211D9F}"/>
              </a:ext>
            </a:extLst>
          </p:cNvPr>
          <p:cNvGrpSpPr/>
          <p:nvPr/>
        </p:nvGrpSpPr>
        <p:grpSpPr>
          <a:xfrm>
            <a:off x="8909724" y="3005910"/>
            <a:ext cx="1761331" cy="758741"/>
            <a:chOff x="203895" y="3409836"/>
            <a:chExt cx="1761331" cy="758741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246BC57-A523-4809-A970-50B0B385D928}"/>
                </a:ext>
              </a:extLst>
            </p:cNvPr>
            <p:cNvSpPr txBox="1"/>
            <p:nvPr/>
          </p:nvSpPr>
          <p:spPr>
            <a:xfrm>
              <a:off x="203895" y="3409836"/>
              <a:ext cx="176133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>
                  <a:solidFill>
                    <a:schemeClr val="accent2"/>
                  </a:solidFill>
                  <a:ea typeface="FZShuTi" pitchFamily="2" charset="-122"/>
                  <a:cs typeface="Arial" panose="020b0604020202020204" pitchFamily="34" charset="0"/>
                </a:rPr>
                <a:t>$434,090</a:t>
              </a:r>
              <a:endParaRPr lang="ko-KR" altLang="en-US" sz="28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ADB007B-C780-4E1F-AF15-8242D7A32BD0}"/>
                </a:ext>
              </a:extLst>
            </p:cNvPr>
            <p:cNvSpPr txBox="1"/>
            <p:nvPr/>
          </p:nvSpPr>
          <p:spPr>
            <a:xfrm>
              <a:off x="203895" y="3860800"/>
              <a:ext cx="17613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>
                  <a:solidFill>
                    <a:schemeClr val="accent2"/>
                  </a:solidFill>
                  <a:ea typeface="FZShuTi" pitchFamily="2" charset="-122"/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6.0.19"/>
  <p:tag name="AS_OS" val="Unix 5.15.0.1036"/>
  <p:tag name="AS_RELEASE_DATE" val="2023.06.14"/>
  <p:tag name="AS_TITLE" val="Aspose.Slides for .NET Standard 2.0"/>
  <p:tag name="AS_VERSION" val="23.6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Widescreen</PresentationFormat>
  <Paragraphs>79</Paragraphs>
  <Slides>8</Slides>
  <Notes>0</Notes>
  <TotalTime>416</TotalTime>
  <HiddenSlides>0</HiddenSlides>
  <MMClips>0</MMClips>
  <ScaleCrop>0</ScaleCrop>
  <HeadingPairs>
    <vt:vector baseType="variant" size="6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baseType="lpstr" size="17">
      <vt:lpstr>Arial</vt:lpstr>
      <vt:lpstr>Calibri Light</vt:lpstr>
      <vt:lpstr>Calibri</vt:lpstr>
      <vt:lpstr>Arial Black</vt:lpstr>
      <vt:lpstr>Berlin Sans FB Demi</vt:lpstr>
      <vt:lpstr>Aharoni</vt:lpstr>
      <vt:lpstr>Abadi Extra Light</vt:lpstr>
      <vt:lpstr>FZShuTi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0</LinksUpToDate>
  <SharedDoc>0</SharedDoc>
  <HyperlinksChanged>0</HyperlinksChanged>
  <Application>Aspose.Slides for .NET</Application>
  <AppVersion>23.0600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:title>PowerPoint Presentation</dc:title>
  <dc:creator>Дильназ Кожина</dc:creator>
  <cp:lastModifiedBy>Sitesh K. S</cp:lastModifiedBy>
  <cp:revision>33</cp:revision>
  <dcterms:created xsi:type="dcterms:W3CDTF">2023-01-14T13:43:47Z</dcterms:created>
  <dcterms:modified xsi:type="dcterms:W3CDTF">2023-09-27T14:01:51Z</dcterms:modified>
</cp:coreProperties>
</file>

<file path=docProps/thumbnail.jpeg>
</file>